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  <p:sldMasterId id="2147483672" r:id="rId2"/>
  </p:sldMasterIdLst>
  <p:sldIdLst>
    <p:sldId id="257" r:id="rId3"/>
    <p:sldId id="266" r:id="rId4"/>
    <p:sldId id="660" r:id="rId5"/>
    <p:sldId id="667" r:id="rId6"/>
    <p:sldId id="665" r:id="rId7"/>
    <p:sldId id="666" r:id="rId8"/>
    <p:sldId id="662" r:id="rId9"/>
    <p:sldId id="668" r:id="rId10"/>
    <p:sldId id="669" r:id="rId11"/>
    <p:sldId id="670" r:id="rId12"/>
    <p:sldId id="265" r:id="rId13"/>
  </p:sldIdLst>
  <p:sldSz cx="12192000" cy="6858000"/>
  <p:notesSz cx="6858000" cy="9144000"/>
  <p:embeddedFontLst>
    <p:embeddedFont>
      <p:font typeface="맑은 고딕" panose="020B0503020000020004" pitchFamily="34" charset="-127"/>
      <p:regular r:id="rId14"/>
      <p:bold r:id="rId15"/>
    </p:embeddedFont>
    <p:embeddedFont>
      <p:font typeface="NanumSquare Neo OTF Bold" pitchFamily="2" charset="-127"/>
      <p:bold r:id="rId16"/>
    </p:embeddedFont>
    <p:embeddedFont>
      <p:font typeface="NanumSquare Neo OTF ExtraBold" pitchFamily="2" charset="-127"/>
      <p:bold r:id="rId17"/>
    </p:embeddedFont>
    <p:embeddedFont>
      <p:font typeface="NanumSquare Neo OTF Heavy" pitchFamily="2" charset="-127"/>
      <p:bold r:id="rId18"/>
    </p:embeddedFont>
    <p:embeddedFont>
      <p:font typeface="NanumSquare Neo OTF Light" pitchFamily="2" charset="-127"/>
      <p:regular r:id="rId19"/>
    </p:embeddedFont>
    <p:embeddedFont>
      <p:font typeface="NanumSquare Neo OTF Regular" pitchFamily="2" charset="-127"/>
      <p:regular r:id="rId2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27F54"/>
    <a:srgbClr val="A778DD"/>
    <a:srgbClr val="00664E"/>
    <a:srgbClr val="45A2BC"/>
    <a:srgbClr val="FFFEF1"/>
    <a:srgbClr val="AC82BD"/>
    <a:srgbClr val="34AE92"/>
    <a:srgbClr val="F27367"/>
    <a:srgbClr val="FFFFFF"/>
    <a:srgbClr val="2626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1348" autoAdjust="0"/>
    <p:restoredTop sz="94660"/>
  </p:normalViewPr>
  <p:slideViewPr>
    <p:cSldViewPr snapToGrid="0">
      <p:cViewPr varScale="1">
        <p:scale>
          <a:sx n="83" d="100"/>
          <a:sy n="83" d="100"/>
        </p:scale>
        <p:origin x="216" y="17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font" Target="fonts/font5.fntdata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4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font" Target="fonts/font2.fntdata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font" Target="fonts/font6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font" Target="fonts/font1.fntdata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1586BD-0F56-465E-90DD-4F7EB5C22C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62D75AF-8D7E-477A-B06A-773B54B18A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2D08B3-A9A6-4CA5-94A5-60BE4193B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2023. 4. 27.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5B2C64-F6D0-4564-A934-9F517F7C4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3881C62-2657-4643-9CC9-89D68799A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2528939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98AADC-F389-4BCD-9E52-49B7E6490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1A3D60F-143D-47A7-90DD-8D2052D74E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D2913F-34A8-4E19-BE54-298D842C8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2023. 4. 27.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6ADB15-0821-4678-8A84-0615C9618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5E1647-A311-42C8-900F-03252A535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2951012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42E21EA-AC61-43C5-AA22-71763E0491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ED08377-D434-4883-933D-05403373BC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76BEFAE-52A5-4771-A24E-66D37EDBF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2023. 4. 27.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F5FDAD-E360-45AB-9254-5D5A1437A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79758A-1063-49CC-A47B-5A24925A9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8695988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1586BD-0F56-465E-90DD-4F7EB5C22C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62D75AF-8D7E-477A-B06A-773B54B18A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2D08B3-A9A6-4CA5-94A5-60BE4193B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2023. 4. 27.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5B2C64-F6D0-4564-A934-9F517F7C4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3881C62-2657-4643-9CC9-89D68799A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5422958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9BCD5E-CF2F-45CD-A1C5-FACE037AE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340CAA-7987-4F30-B10A-034CDBA23A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8DEE94-B9EB-437B-B87B-4D6343955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2023. 4. 27.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C7A974-A07A-49C2-B147-F6EC85053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4EDD24-940C-445F-B974-623173FA1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0107669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55FC26-2554-4ACE-AD62-BF4C0D150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5F7A203-776E-48E1-8F52-E0C0617239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22283AA-0163-40C4-BD15-4B5D9779A6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2023. 4. 27.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1A8905D-720A-4884-BF88-251296BD5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1F5B7E-479B-4C2C-9C2F-FC3D3BAF2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7770118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78C707-FFC8-4A24-BA23-EF9EC4467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160DF4-3AB1-42B3-8971-B823E5CB29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B6BFC4C-B0FA-4F91-8D27-3D1AF4C2C7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2FAC31B-12B8-44B6-A9E9-8F967BCFB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2023. 4. 27.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FAD4C5-4E96-46C0-9033-3CF48A722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8F5A243-79AB-498E-9F6B-C0EA9EA19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7155310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839153-E8CD-49CF-A352-CE2C89DD0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D2D86D-B04B-4F6E-8B70-CEEE8EE74D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ADF040F-70C5-4670-BDE4-017C92D5B3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02EE54B-8A53-409D-B09E-64BD2F952B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2B72209-6EC7-4418-A78D-417AB466F5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F99256C-B33C-4980-B58A-185F1B508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2023. 4. 27.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0D41821-F2CE-4C29-8132-70323EDD6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8C219DB-B597-4742-98CD-2CAE4BE50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393737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6D106D-5995-4C96-A34B-80776AE9E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FF2DA30-6E46-4781-A24E-22BEFDC93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2023. 4. 27.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6E6DFE5-8E83-400E-805F-69D1FE731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DD16593-628A-472D-A9C3-C41BD8886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9706897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9B1C4D2-3722-4C1D-B0E4-3ABC0DA4C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2023. 4. 27.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3A393B7-AE11-4029-9D65-0BDEFB02D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B9F3B94-79EC-477D-B625-FF12E8701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348684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D40AC1-6795-4CA4-8863-90C130E9F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AA3D37-5CDD-4F3C-8395-110B381166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E09C48F-85AB-4E64-BEFA-3A18C6A9F9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6C7D03F-6B67-4E51-B669-6A0E67E1E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2023. 4. 27.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85481C9-7778-4E3B-A752-9007B5C85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0C20EB4-E727-4E37-91E3-2D601E7FF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962693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70F847CA-FD46-11AD-1E74-BDDD2E8588E8}"/>
              </a:ext>
            </a:extLst>
          </p:cNvPr>
          <p:cNvGrpSpPr/>
          <p:nvPr userDrawn="1"/>
        </p:nvGrpSpPr>
        <p:grpSpPr>
          <a:xfrm>
            <a:off x="352978" y="876374"/>
            <a:ext cx="11771639" cy="5981626"/>
            <a:chOff x="212899" y="876375"/>
            <a:chExt cx="11771639" cy="5981626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B93D3EDF-79E8-C23F-B6D4-052E1F696740}"/>
                </a:ext>
              </a:extLst>
            </p:cNvPr>
            <p:cNvGrpSpPr/>
            <p:nvPr/>
          </p:nvGrpSpPr>
          <p:grpSpPr>
            <a:xfrm>
              <a:off x="212899" y="876375"/>
              <a:ext cx="11771639" cy="5981626"/>
              <a:chOff x="200199" y="876375"/>
              <a:chExt cx="11771639" cy="5981626"/>
            </a:xfrm>
            <a:solidFill>
              <a:schemeClr val="bg1">
                <a:lumMod val="95000"/>
              </a:schemeClr>
            </a:solidFill>
            <a:effectLst>
              <a:outerShdw blurRad="292100" dist="25400" dir="18900000" algn="bl" rotWithShape="0">
                <a:prstClr val="black">
                  <a:alpha val="35000"/>
                </a:prstClr>
              </a:outerShdw>
            </a:effectLst>
            <a:scene3d>
              <a:camera prst="orthographicFront"/>
              <a:lightRig rig="soft" dir="t"/>
            </a:scene3d>
          </p:grpSpPr>
          <p:sp>
            <p:nvSpPr>
              <p:cNvPr id="23" name="사각형: 둥근 위쪽 모서리 20">
                <a:extLst>
                  <a:ext uri="{FF2B5EF4-FFF2-40B4-BE49-F238E27FC236}">
                    <a16:creationId xmlns:a16="http://schemas.microsoft.com/office/drawing/2014/main" id="{68E535E8-B90C-D7D9-B6E2-905BA30181BD}"/>
                  </a:ext>
                </a:extLst>
              </p:cNvPr>
              <p:cNvSpPr/>
              <p:nvPr/>
            </p:nvSpPr>
            <p:spPr>
              <a:xfrm>
                <a:off x="200199" y="876375"/>
                <a:ext cx="11735639" cy="5981626"/>
              </a:xfrm>
              <a:prstGeom prst="round2SameRect">
                <a:avLst>
                  <a:gd name="adj1" fmla="val 4449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  <a:latin typeface="NanumSquare Neo OTF Regular" pitchFamily="2" charset="-127"/>
                  <a:ea typeface="NanumSquare Neo OTF Regular" pitchFamily="2" charset="-127"/>
                </a:endParaRPr>
              </a:p>
            </p:txBody>
          </p:sp>
          <p:sp>
            <p:nvSpPr>
              <p:cNvPr id="24" name="사각형: 둥근 위쪽 모서리 21">
                <a:extLst>
                  <a:ext uri="{FF2B5EF4-FFF2-40B4-BE49-F238E27FC236}">
                    <a16:creationId xmlns:a16="http://schemas.microsoft.com/office/drawing/2014/main" id="{320AB498-4DB3-F1BC-DB33-67A4CB68D08D}"/>
                  </a:ext>
                </a:extLst>
              </p:cNvPr>
              <p:cNvSpPr/>
              <p:nvPr/>
            </p:nvSpPr>
            <p:spPr>
              <a:xfrm rot="5400000">
                <a:off x="11719838" y="2326250"/>
                <a:ext cx="468000" cy="360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  <a:latin typeface="NanumSquare Neo OTF Regular" pitchFamily="2" charset="-127"/>
                  <a:ea typeface="NanumSquare Neo OTF Regular" pitchFamily="2" charset="-127"/>
                </a:endParaRPr>
              </a:p>
            </p:txBody>
          </p:sp>
          <p:sp>
            <p:nvSpPr>
              <p:cNvPr id="25" name="사각형: 둥근 위쪽 모서리 22">
                <a:extLst>
                  <a:ext uri="{FF2B5EF4-FFF2-40B4-BE49-F238E27FC236}">
                    <a16:creationId xmlns:a16="http://schemas.microsoft.com/office/drawing/2014/main" id="{C8CD89E5-EF34-C82A-CD67-DF78C079E47D}"/>
                  </a:ext>
                </a:extLst>
              </p:cNvPr>
              <p:cNvSpPr/>
              <p:nvPr/>
            </p:nvSpPr>
            <p:spPr>
              <a:xfrm rot="5400000">
                <a:off x="11647838" y="3157795"/>
                <a:ext cx="612000" cy="360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  <a:latin typeface="NanumSquare Neo OTF Regular" pitchFamily="2" charset="-127"/>
                  <a:ea typeface="NanumSquare Neo OTF Regular" pitchFamily="2" charset="-127"/>
                </a:endParaRPr>
              </a:p>
            </p:txBody>
          </p:sp>
          <p:sp>
            <p:nvSpPr>
              <p:cNvPr id="26" name="사각형: 둥근 위쪽 모서리 23">
                <a:extLst>
                  <a:ext uri="{FF2B5EF4-FFF2-40B4-BE49-F238E27FC236}">
                    <a16:creationId xmlns:a16="http://schemas.microsoft.com/office/drawing/2014/main" id="{6F27B5C9-5FBC-1032-FA50-9D597D581566}"/>
                  </a:ext>
                </a:extLst>
              </p:cNvPr>
              <p:cNvSpPr/>
              <p:nvPr/>
            </p:nvSpPr>
            <p:spPr>
              <a:xfrm rot="5400000">
                <a:off x="11647838" y="3889680"/>
                <a:ext cx="612000" cy="360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  <a:latin typeface="NanumSquare Neo OTF Regular" pitchFamily="2" charset="-127"/>
                  <a:ea typeface="NanumSquare Neo OTF Regular" pitchFamily="2" charset="-127"/>
                </a:endParaRPr>
              </a:p>
            </p:txBody>
          </p:sp>
        </p:grpSp>
        <p:sp>
          <p:nvSpPr>
            <p:cNvPr id="9" name="사각형: 둥근 위쪽 모서리 25">
              <a:extLst>
                <a:ext uri="{FF2B5EF4-FFF2-40B4-BE49-F238E27FC236}">
                  <a16:creationId xmlns:a16="http://schemas.microsoft.com/office/drawing/2014/main" id="{5CE4F2A7-FCA4-1CB6-B5B8-0F4B05A2E462}"/>
                </a:ext>
              </a:extLst>
            </p:cNvPr>
            <p:cNvSpPr/>
            <p:nvPr/>
          </p:nvSpPr>
          <p:spPr>
            <a:xfrm>
              <a:off x="349995" y="1038420"/>
              <a:ext cx="11436048" cy="5819580"/>
            </a:xfrm>
            <a:prstGeom prst="round2SameRect">
              <a:avLst>
                <a:gd name="adj1" fmla="val 4229"/>
                <a:gd name="adj2" fmla="val 0"/>
              </a:avLst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NanumSquare Neo OTF Regular" pitchFamily="2" charset="-127"/>
                <a:ea typeface="NanumSquare Neo OTF Regular" pitchFamily="2" charset="-127"/>
              </a:endParaRPr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BF653103-65BB-2367-5A86-793F4CD5307E}"/>
                </a:ext>
              </a:extLst>
            </p:cNvPr>
            <p:cNvGrpSpPr/>
            <p:nvPr/>
          </p:nvGrpSpPr>
          <p:grpSpPr>
            <a:xfrm>
              <a:off x="10142346" y="1220286"/>
              <a:ext cx="1352275" cy="215444"/>
              <a:chOff x="10212196" y="369386"/>
              <a:chExt cx="1352275" cy="215444"/>
            </a:xfrm>
          </p:grpSpPr>
          <p:grpSp>
            <p:nvGrpSpPr>
              <p:cNvPr id="11" name="Group 8">
                <a:extLst>
                  <a:ext uri="{FF2B5EF4-FFF2-40B4-BE49-F238E27FC236}">
                    <a16:creationId xmlns:a16="http://schemas.microsoft.com/office/drawing/2014/main" id="{9817BD16-3013-8613-63DC-296AE9AAE9DD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750964" y="406846"/>
                <a:ext cx="132372" cy="140525"/>
                <a:chOff x="4594" y="900"/>
                <a:chExt cx="276" cy="293"/>
              </a:xfrm>
              <a:solidFill>
                <a:schemeClr val="tx1">
                  <a:lumMod val="85000"/>
                  <a:lumOff val="15000"/>
                </a:schemeClr>
              </a:solidFill>
            </p:grpSpPr>
            <p:sp>
              <p:nvSpPr>
                <p:cNvPr id="19" name="Freeform 9">
                  <a:extLst>
                    <a:ext uri="{FF2B5EF4-FFF2-40B4-BE49-F238E27FC236}">
                      <a16:creationId xmlns:a16="http://schemas.microsoft.com/office/drawing/2014/main" id="{587B1773-1DA2-D2EC-C573-8FB8C228C06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94" y="900"/>
                  <a:ext cx="102" cy="91"/>
                </a:xfrm>
                <a:custGeom>
                  <a:avLst/>
                  <a:gdLst>
                    <a:gd name="T0" fmla="*/ 72 w 307"/>
                    <a:gd name="T1" fmla="*/ 263 h 273"/>
                    <a:gd name="T2" fmla="*/ 91 w 307"/>
                    <a:gd name="T3" fmla="*/ 236 h 273"/>
                    <a:gd name="T4" fmla="*/ 139 w 307"/>
                    <a:gd name="T5" fmla="*/ 187 h 273"/>
                    <a:gd name="T6" fmla="*/ 193 w 307"/>
                    <a:gd name="T7" fmla="*/ 148 h 273"/>
                    <a:gd name="T8" fmla="*/ 255 w 307"/>
                    <a:gd name="T9" fmla="*/ 119 h 273"/>
                    <a:gd name="T10" fmla="*/ 290 w 307"/>
                    <a:gd name="T11" fmla="*/ 110 h 273"/>
                    <a:gd name="T12" fmla="*/ 299 w 307"/>
                    <a:gd name="T13" fmla="*/ 106 h 273"/>
                    <a:gd name="T14" fmla="*/ 305 w 307"/>
                    <a:gd name="T15" fmla="*/ 97 h 273"/>
                    <a:gd name="T16" fmla="*/ 307 w 307"/>
                    <a:gd name="T17" fmla="*/ 87 h 273"/>
                    <a:gd name="T18" fmla="*/ 303 w 307"/>
                    <a:gd name="T19" fmla="*/ 77 h 273"/>
                    <a:gd name="T20" fmla="*/ 292 w 307"/>
                    <a:gd name="T21" fmla="*/ 60 h 273"/>
                    <a:gd name="T22" fmla="*/ 263 w 307"/>
                    <a:gd name="T23" fmla="*/ 33 h 273"/>
                    <a:gd name="T24" fmla="*/ 227 w 307"/>
                    <a:gd name="T25" fmla="*/ 13 h 273"/>
                    <a:gd name="T26" fmla="*/ 186 w 307"/>
                    <a:gd name="T27" fmla="*/ 1 h 273"/>
                    <a:gd name="T28" fmla="*/ 165 w 307"/>
                    <a:gd name="T29" fmla="*/ 0 h 273"/>
                    <a:gd name="T30" fmla="*/ 131 w 307"/>
                    <a:gd name="T31" fmla="*/ 3 h 273"/>
                    <a:gd name="T32" fmla="*/ 72 w 307"/>
                    <a:gd name="T33" fmla="*/ 27 h 273"/>
                    <a:gd name="T34" fmla="*/ 27 w 307"/>
                    <a:gd name="T35" fmla="*/ 72 h 273"/>
                    <a:gd name="T36" fmla="*/ 3 w 307"/>
                    <a:gd name="T37" fmla="*/ 131 h 273"/>
                    <a:gd name="T38" fmla="*/ 0 w 307"/>
                    <a:gd name="T39" fmla="*/ 164 h 273"/>
                    <a:gd name="T40" fmla="*/ 1 w 307"/>
                    <a:gd name="T41" fmla="*/ 192 h 273"/>
                    <a:gd name="T42" fmla="*/ 20 w 307"/>
                    <a:gd name="T43" fmla="*/ 243 h 273"/>
                    <a:gd name="T44" fmla="*/ 36 w 307"/>
                    <a:gd name="T45" fmla="*/ 266 h 273"/>
                    <a:gd name="T46" fmla="*/ 43 w 307"/>
                    <a:gd name="T47" fmla="*/ 273 h 273"/>
                    <a:gd name="T48" fmla="*/ 53 w 307"/>
                    <a:gd name="T49" fmla="*/ 273 h 273"/>
                    <a:gd name="T50" fmla="*/ 65 w 307"/>
                    <a:gd name="T51" fmla="*/ 271 h 273"/>
                    <a:gd name="T52" fmla="*/ 72 w 307"/>
                    <a:gd name="T53" fmla="*/ 263 h 2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3">
                      <a:moveTo>
                        <a:pt x="72" y="263"/>
                      </a:moveTo>
                      <a:lnTo>
                        <a:pt x="91" y="236"/>
                      </a:lnTo>
                      <a:lnTo>
                        <a:pt x="139" y="187"/>
                      </a:lnTo>
                      <a:lnTo>
                        <a:pt x="193" y="148"/>
                      </a:lnTo>
                      <a:lnTo>
                        <a:pt x="255" y="119"/>
                      </a:lnTo>
                      <a:lnTo>
                        <a:pt x="290" y="110"/>
                      </a:lnTo>
                      <a:lnTo>
                        <a:pt x="299" y="106"/>
                      </a:lnTo>
                      <a:lnTo>
                        <a:pt x="305" y="97"/>
                      </a:lnTo>
                      <a:lnTo>
                        <a:pt x="307" y="87"/>
                      </a:lnTo>
                      <a:lnTo>
                        <a:pt x="303" y="77"/>
                      </a:lnTo>
                      <a:lnTo>
                        <a:pt x="292" y="60"/>
                      </a:lnTo>
                      <a:lnTo>
                        <a:pt x="263" y="33"/>
                      </a:lnTo>
                      <a:lnTo>
                        <a:pt x="227" y="13"/>
                      </a:lnTo>
                      <a:lnTo>
                        <a:pt x="186" y="1"/>
                      </a:lnTo>
                      <a:lnTo>
                        <a:pt x="165" y="0"/>
                      </a:lnTo>
                      <a:lnTo>
                        <a:pt x="131" y="3"/>
                      </a:lnTo>
                      <a:lnTo>
                        <a:pt x="72" y="27"/>
                      </a:lnTo>
                      <a:lnTo>
                        <a:pt x="27" y="72"/>
                      </a:lnTo>
                      <a:lnTo>
                        <a:pt x="3" y="131"/>
                      </a:lnTo>
                      <a:lnTo>
                        <a:pt x="0" y="164"/>
                      </a:lnTo>
                      <a:lnTo>
                        <a:pt x="1" y="192"/>
                      </a:lnTo>
                      <a:lnTo>
                        <a:pt x="20" y="243"/>
                      </a:lnTo>
                      <a:lnTo>
                        <a:pt x="36" y="266"/>
                      </a:lnTo>
                      <a:lnTo>
                        <a:pt x="43" y="273"/>
                      </a:lnTo>
                      <a:lnTo>
                        <a:pt x="53" y="273"/>
                      </a:lnTo>
                      <a:lnTo>
                        <a:pt x="65" y="271"/>
                      </a:lnTo>
                      <a:lnTo>
                        <a:pt x="72" y="26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NanumSquare Neo OTF Regular" pitchFamily="2" charset="-127"/>
                    <a:ea typeface="NanumSquare Neo OTF Regular" pitchFamily="2" charset="-127"/>
                  </a:endParaRPr>
                </a:p>
              </p:txBody>
            </p:sp>
            <p:sp>
              <p:nvSpPr>
                <p:cNvPr id="20" name="Freeform 10">
                  <a:extLst>
                    <a:ext uri="{FF2B5EF4-FFF2-40B4-BE49-F238E27FC236}">
                      <a16:creationId xmlns:a16="http://schemas.microsoft.com/office/drawing/2014/main" id="{9250D9CF-8987-83C4-3D82-D12130FA155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8" y="900"/>
                  <a:ext cx="102" cy="90"/>
                </a:xfrm>
                <a:custGeom>
                  <a:avLst/>
                  <a:gdLst>
                    <a:gd name="T0" fmla="*/ 143 w 307"/>
                    <a:gd name="T1" fmla="*/ 0 h 271"/>
                    <a:gd name="T2" fmla="*/ 121 w 307"/>
                    <a:gd name="T3" fmla="*/ 1 h 271"/>
                    <a:gd name="T4" fmla="*/ 81 w 307"/>
                    <a:gd name="T5" fmla="*/ 11 h 271"/>
                    <a:gd name="T6" fmla="*/ 46 w 307"/>
                    <a:gd name="T7" fmla="*/ 31 h 271"/>
                    <a:gd name="T8" fmla="*/ 16 w 307"/>
                    <a:gd name="T9" fmla="*/ 60 h 271"/>
                    <a:gd name="T10" fmla="*/ 4 w 307"/>
                    <a:gd name="T11" fmla="*/ 76 h 271"/>
                    <a:gd name="T12" fmla="*/ 0 w 307"/>
                    <a:gd name="T13" fmla="*/ 86 h 271"/>
                    <a:gd name="T14" fmla="*/ 3 w 307"/>
                    <a:gd name="T15" fmla="*/ 96 h 271"/>
                    <a:gd name="T16" fmla="*/ 9 w 307"/>
                    <a:gd name="T17" fmla="*/ 106 h 271"/>
                    <a:gd name="T18" fmla="*/ 19 w 307"/>
                    <a:gd name="T19" fmla="*/ 110 h 271"/>
                    <a:gd name="T20" fmla="*/ 52 w 307"/>
                    <a:gd name="T21" fmla="*/ 119 h 271"/>
                    <a:gd name="T22" fmla="*/ 115 w 307"/>
                    <a:gd name="T23" fmla="*/ 148 h 271"/>
                    <a:gd name="T24" fmla="*/ 170 w 307"/>
                    <a:gd name="T25" fmla="*/ 187 h 271"/>
                    <a:gd name="T26" fmla="*/ 218 w 307"/>
                    <a:gd name="T27" fmla="*/ 234 h 271"/>
                    <a:gd name="T28" fmla="*/ 237 w 307"/>
                    <a:gd name="T29" fmla="*/ 261 h 271"/>
                    <a:gd name="T30" fmla="*/ 245 w 307"/>
                    <a:gd name="T31" fmla="*/ 270 h 271"/>
                    <a:gd name="T32" fmla="*/ 255 w 307"/>
                    <a:gd name="T33" fmla="*/ 271 h 271"/>
                    <a:gd name="T34" fmla="*/ 266 w 307"/>
                    <a:gd name="T35" fmla="*/ 270 h 271"/>
                    <a:gd name="T36" fmla="*/ 274 w 307"/>
                    <a:gd name="T37" fmla="*/ 263 h 271"/>
                    <a:gd name="T38" fmla="*/ 289 w 307"/>
                    <a:gd name="T39" fmla="*/ 241 h 271"/>
                    <a:gd name="T40" fmla="*/ 306 w 307"/>
                    <a:gd name="T41" fmla="*/ 191 h 271"/>
                    <a:gd name="T42" fmla="*/ 307 w 307"/>
                    <a:gd name="T43" fmla="*/ 164 h 271"/>
                    <a:gd name="T44" fmla="*/ 306 w 307"/>
                    <a:gd name="T45" fmla="*/ 131 h 271"/>
                    <a:gd name="T46" fmla="*/ 280 w 307"/>
                    <a:gd name="T47" fmla="*/ 72 h 271"/>
                    <a:gd name="T48" fmla="*/ 235 w 307"/>
                    <a:gd name="T49" fmla="*/ 27 h 271"/>
                    <a:gd name="T50" fmla="*/ 178 w 307"/>
                    <a:gd name="T51" fmla="*/ 3 h 271"/>
                    <a:gd name="T52" fmla="*/ 143 w 307"/>
                    <a:gd name="T53" fmla="*/ 0 h 2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1">
                      <a:moveTo>
                        <a:pt x="143" y="0"/>
                      </a:moveTo>
                      <a:lnTo>
                        <a:pt x="121" y="1"/>
                      </a:lnTo>
                      <a:lnTo>
                        <a:pt x="81" y="11"/>
                      </a:lnTo>
                      <a:lnTo>
                        <a:pt x="46" y="31"/>
                      </a:lnTo>
                      <a:lnTo>
                        <a:pt x="16" y="60"/>
                      </a:lnTo>
                      <a:lnTo>
                        <a:pt x="4" y="76"/>
                      </a:lnTo>
                      <a:lnTo>
                        <a:pt x="0" y="86"/>
                      </a:lnTo>
                      <a:lnTo>
                        <a:pt x="3" y="96"/>
                      </a:lnTo>
                      <a:lnTo>
                        <a:pt x="9" y="106"/>
                      </a:lnTo>
                      <a:lnTo>
                        <a:pt x="19" y="110"/>
                      </a:lnTo>
                      <a:lnTo>
                        <a:pt x="52" y="119"/>
                      </a:lnTo>
                      <a:lnTo>
                        <a:pt x="115" y="148"/>
                      </a:lnTo>
                      <a:lnTo>
                        <a:pt x="170" y="187"/>
                      </a:lnTo>
                      <a:lnTo>
                        <a:pt x="218" y="234"/>
                      </a:lnTo>
                      <a:lnTo>
                        <a:pt x="237" y="261"/>
                      </a:lnTo>
                      <a:lnTo>
                        <a:pt x="245" y="270"/>
                      </a:lnTo>
                      <a:lnTo>
                        <a:pt x="255" y="271"/>
                      </a:lnTo>
                      <a:lnTo>
                        <a:pt x="266" y="270"/>
                      </a:lnTo>
                      <a:lnTo>
                        <a:pt x="274" y="263"/>
                      </a:lnTo>
                      <a:lnTo>
                        <a:pt x="289" y="241"/>
                      </a:lnTo>
                      <a:lnTo>
                        <a:pt x="306" y="191"/>
                      </a:lnTo>
                      <a:lnTo>
                        <a:pt x="307" y="164"/>
                      </a:lnTo>
                      <a:lnTo>
                        <a:pt x="306" y="131"/>
                      </a:lnTo>
                      <a:lnTo>
                        <a:pt x="280" y="72"/>
                      </a:lnTo>
                      <a:lnTo>
                        <a:pt x="235" y="27"/>
                      </a:lnTo>
                      <a:lnTo>
                        <a:pt x="178" y="3"/>
                      </a:lnTo>
                      <a:lnTo>
                        <a:pt x="14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NanumSquare Neo OTF Regular" pitchFamily="2" charset="-127"/>
                    <a:ea typeface="NanumSquare Neo OTF Regular" pitchFamily="2" charset="-127"/>
                  </a:endParaRPr>
                </a:p>
              </p:txBody>
            </p:sp>
            <p:sp>
              <p:nvSpPr>
                <p:cNvPr id="21" name="Freeform 11">
                  <a:extLst>
                    <a:ext uri="{FF2B5EF4-FFF2-40B4-BE49-F238E27FC236}">
                      <a16:creationId xmlns:a16="http://schemas.microsoft.com/office/drawing/2014/main" id="{B77CF91F-0A3B-4482-103E-2282DEE6A4C5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612" y="947"/>
                  <a:ext cx="241" cy="246"/>
                </a:xfrm>
                <a:custGeom>
                  <a:avLst/>
                  <a:gdLst>
                    <a:gd name="T0" fmla="*/ 722 w 725"/>
                    <a:gd name="T1" fmla="*/ 313 h 737"/>
                    <a:gd name="T2" fmla="*/ 679 w 725"/>
                    <a:gd name="T3" fmla="*/ 187 h 737"/>
                    <a:gd name="T4" fmla="*/ 604 w 725"/>
                    <a:gd name="T5" fmla="*/ 90 h 737"/>
                    <a:gd name="T6" fmla="*/ 459 w 725"/>
                    <a:gd name="T7" fmla="*/ 13 h 737"/>
                    <a:gd name="T8" fmla="*/ 390 w 725"/>
                    <a:gd name="T9" fmla="*/ 1 h 737"/>
                    <a:gd name="T10" fmla="*/ 334 w 725"/>
                    <a:gd name="T11" fmla="*/ 1 h 737"/>
                    <a:gd name="T12" fmla="*/ 263 w 725"/>
                    <a:gd name="T13" fmla="*/ 13 h 737"/>
                    <a:gd name="T14" fmla="*/ 120 w 725"/>
                    <a:gd name="T15" fmla="*/ 92 h 737"/>
                    <a:gd name="T16" fmla="*/ 45 w 725"/>
                    <a:gd name="T17" fmla="*/ 188 h 737"/>
                    <a:gd name="T18" fmla="*/ 3 w 725"/>
                    <a:gd name="T19" fmla="*/ 313 h 737"/>
                    <a:gd name="T20" fmla="*/ 2 w 725"/>
                    <a:gd name="T21" fmla="*/ 399 h 737"/>
                    <a:gd name="T22" fmla="*/ 51 w 725"/>
                    <a:gd name="T23" fmla="*/ 543 h 737"/>
                    <a:gd name="T24" fmla="*/ 123 w 725"/>
                    <a:gd name="T25" fmla="*/ 630 h 737"/>
                    <a:gd name="T26" fmla="*/ 84 w 725"/>
                    <a:gd name="T27" fmla="*/ 687 h 737"/>
                    <a:gd name="T28" fmla="*/ 103 w 725"/>
                    <a:gd name="T29" fmla="*/ 729 h 737"/>
                    <a:gd name="T30" fmla="*/ 126 w 725"/>
                    <a:gd name="T31" fmla="*/ 737 h 737"/>
                    <a:gd name="T32" fmla="*/ 153 w 725"/>
                    <a:gd name="T33" fmla="*/ 727 h 737"/>
                    <a:gd name="T34" fmla="*/ 189 w 725"/>
                    <a:gd name="T35" fmla="*/ 677 h 737"/>
                    <a:gd name="T36" fmla="*/ 316 w 725"/>
                    <a:gd name="T37" fmla="*/ 719 h 737"/>
                    <a:gd name="T38" fmla="*/ 409 w 725"/>
                    <a:gd name="T39" fmla="*/ 719 h 737"/>
                    <a:gd name="T40" fmla="*/ 536 w 725"/>
                    <a:gd name="T41" fmla="*/ 677 h 737"/>
                    <a:gd name="T42" fmla="*/ 572 w 725"/>
                    <a:gd name="T43" fmla="*/ 727 h 737"/>
                    <a:gd name="T44" fmla="*/ 599 w 725"/>
                    <a:gd name="T45" fmla="*/ 737 h 737"/>
                    <a:gd name="T46" fmla="*/ 622 w 725"/>
                    <a:gd name="T47" fmla="*/ 729 h 737"/>
                    <a:gd name="T48" fmla="*/ 640 w 725"/>
                    <a:gd name="T49" fmla="*/ 687 h 737"/>
                    <a:gd name="T50" fmla="*/ 602 w 725"/>
                    <a:gd name="T51" fmla="*/ 630 h 737"/>
                    <a:gd name="T52" fmla="*/ 674 w 725"/>
                    <a:gd name="T53" fmla="*/ 543 h 737"/>
                    <a:gd name="T54" fmla="*/ 723 w 725"/>
                    <a:gd name="T55" fmla="*/ 399 h 737"/>
                    <a:gd name="T56" fmla="*/ 363 w 725"/>
                    <a:gd name="T57" fmla="*/ 619 h 737"/>
                    <a:gd name="T58" fmla="*/ 285 w 725"/>
                    <a:gd name="T59" fmla="*/ 608 h 737"/>
                    <a:gd name="T60" fmla="*/ 197 w 725"/>
                    <a:gd name="T61" fmla="*/ 561 h 737"/>
                    <a:gd name="T62" fmla="*/ 133 w 725"/>
                    <a:gd name="T63" fmla="*/ 484 h 737"/>
                    <a:gd name="T64" fmla="*/ 103 w 725"/>
                    <a:gd name="T65" fmla="*/ 386 h 737"/>
                    <a:gd name="T66" fmla="*/ 103 w 725"/>
                    <a:gd name="T67" fmla="*/ 328 h 737"/>
                    <a:gd name="T68" fmla="*/ 133 w 725"/>
                    <a:gd name="T69" fmla="*/ 237 h 737"/>
                    <a:gd name="T70" fmla="*/ 188 w 725"/>
                    <a:gd name="T71" fmla="*/ 166 h 737"/>
                    <a:gd name="T72" fmla="*/ 292 w 725"/>
                    <a:gd name="T73" fmla="*/ 110 h 737"/>
                    <a:gd name="T74" fmla="*/ 342 w 725"/>
                    <a:gd name="T75" fmla="*/ 102 h 737"/>
                    <a:gd name="T76" fmla="*/ 381 w 725"/>
                    <a:gd name="T77" fmla="*/ 102 h 737"/>
                    <a:gd name="T78" fmla="*/ 431 w 725"/>
                    <a:gd name="T79" fmla="*/ 109 h 737"/>
                    <a:gd name="T80" fmla="*/ 536 w 725"/>
                    <a:gd name="T81" fmla="*/ 166 h 737"/>
                    <a:gd name="T82" fmla="*/ 592 w 725"/>
                    <a:gd name="T83" fmla="*/ 237 h 737"/>
                    <a:gd name="T84" fmla="*/ 622 w 725"/>
                    <a:gd name="T85" fmla="*/ 328 h 737"/>
                    <a:gd name="T86" fmla="*/ 622 w 725"/>
                    <a:gd name="T87" fmla="*/ 386 h 737"/>
                    <a:gd name="T88" fmla="*/ 592 w 725"/>
                    <a:gd name="T89" fmla="*/ 484 h 737"/>
                    <a:gd name="T90" fmla="*/ 529 w 725"/>
                    <a:gd name="T91" fmla="*/ 561 h 737"/>
                    <a:gd name="T92" fmla="*/ 441 w 725"/>
                    <a:gd name="T93" fmla="*/ 608 h 737"/>
                    <a:gd name="T94" fmla="*/ 363 w 725"/>
                    <a:gd name="T95" fmla="*/ 619 h 7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725" h="737">
                      <a:moveTo>
                        <a:pt x="725" y="361"/>
                      </a:moveTo>
                      <a:lnTo>
                        <a:pt x="722" y="313"/>
                      </a:lnTo>
                      <a:lnTo>
                        <a:pt x="699" y="225"/>
                      </a:lnTo>
                      <a:lnTo>
                        <a:pt x="679" y="187"/>
                      </a:lnTo>
                      <a:lnTo>
                        <a:pt x="659" y="151"/>
                      </a:lnTo>
                      <a:lnTo>
                        <a:pt x="604" y="90"/>
                      </a:lnTo>
                      <a:lnTo>
                        <a:pt x="536" y="44"/>
                      </a:lnTo>
                      <a:lnTo>
                        <a:pt x="459" y="13"/>
                      </a:lnTo>
                      <a:lnTo>
                        <a:pt x="418" y="4"/>
                      </a:lnTo>
                      <a:lnTo>
                        <a:pt x="390" y="1"/>
                      </a:lnTo>
                      <a:lnTo>
                        <a:pt x="363" y="0"/>
                      </a:lnTo>
                      <a:lnTo>
                        <a:pt x="334" y="1"/>
                      </a:lnTo>
                      <a:lnTo>
                        <a:pt x="305" y="5"/>
                      </a:lnTo>
                      <a:lnTo>
                        <a:pt x="263" y="13"/>
                      </a:lnTo>
                      <a:lnTo>
                        <a:pt x="187" y="44"/>
                      </a:lnTo>
                      <a:lnTo>
                        <a:pt x="120" y="92"/>
                      </a:lnTo>
                      <a:lnTo>
                        <a:pt x="67" y="152"/>
                      </a:lnTo>
                      <a:lnTo>
                        <a:pt x="45" y="188"/>
                      </a:lnTo>
                      <a:lnTo>
                        <a:pt x="25" y="227"/>
                      </a:lnTo>
                      <a:lnTo>
                        <a:pt x="3" y="313"/>
                      </a:lnTo>
                      <a:lnTo>
                        <a:pt x="0" y="361"/>
                      </a:lnTo>
                      <a:lnTo>
                        <a:pt x="2" y="399"/>
                      </a:lnTo>
                      <a:lnTo>
                        <a:pt x="19" y="476"/>
                      </a:lnTo>
                      <a:lnTo>
                        <a:pt x="51" y="543"/>
                      </a:lnTo>
                      <a:lnTo>
                        <a:pt x="96" y="604"/>
                      </a:lnTo>
                      <a:lnTo>
                        <a:pt x="123" y="630"/>
                      </a:lnTo>
                      <a:lnTo>
                        <a:pt x="93" y="673"/>
                      </a:lnTo>
                      <a:lnTo>
                        <a:pt x="84" y="687"/>
                      </a:lnTo>
                      <a:lnTo>
                        <a:pt x="90" y="719"/>
                      </a:lnTo>
                      <a:lnTo>
                        <a:pt x="103" y="729"/>
                      </a:lnTo>
                      <a:lnTo>
                        <a:pt x="113" y="736"/>
                      </a:lnTo>
                      <a:lnTo>
                        <a:pt x="126" y="737"/>
                      </a:lnTo>
                      <a:lnTo>
                        <a:pt x="136" y="736"/>
                      </a:lnTo>
                      <a:lnTo>
                        <a:pt x="153" y="727"/>
                      </a:lnTo>
                      <a:lnTo>
                        <a:pt x="159" y="720"/>
                      </a:lnTo>
                      <a:lnTo>
                        <a:pt x="189" y="677"/>
                      </a:lnTo>
                      <a:lnTo>
                        <a:pt x="230" y="696"/>
                      </a:lnTo>
                      <a:lnTo>
                        <a:pt x="316" y="719"/>
                      </a:lnTo>
                      <a:lnTo>
                        <a:pt x="363" y="720"/>
                      </a:lnTo>
                      <a:lnTo>
                        <a:pt x="409" y="719"/>
                      </a:lnTo>
                      <a:lnTo>
                        <a:pt x="495" y="696"/>
                      </a:lnTo>
                      <a:lnTo>
                        <a:pt x="536" y="677"/>
                      </a:lnTo>
                      <a:lnTo>
                        <a:pt x="566" y="720"/>
                      </a:lnTo>
                      <a:lnTo>
                        <a:pt x="572" y="727"/>
                      </a:lnTo>
                      <a:lnTo>
                        <a:pt x="589" y="736"/>
                      </a:lnTo>
                      <a:lnTo>
                        <a:pt x="599" y="737"/>
                      </a:lnTo>
                      <a:lnTo>
                        <a:pt x="612" y="736"/>
                      </a:lnTo>
                      <a:lnTo>
                        <a:pt x="622" y="729"/>
                      </a:lnTo>
                      <a:lnTo>
                        <a:pt x="635" y="719"/>
                      </a:lnTo>
                      <a:lnTo>
                        <a:pt x="640" y="687"/>
                      </a:lnTo>
                      <a:lnTo>
                        <a:pt x="633" y="673"/>
                      </a:lnTo>
                      <a:lnTo>
                        <a:pt x="602" y="630"/>
                      </a:lnTo>
                      <a:lnTo>
                        <a:pt x="630" y="604"/>
                      </a:lnTo>
                      <a:lnTo>
                        <a:pt x="674" y="543"/>
                      </a:lnTo>
                      <a:lnTo>
                        <a:pt x="706" y="476"/>
                      </a:lnTo>
                      <a:lnTo>
                        <a:pt x="723" y="399"/>
                      </a:lnTo>
                      <a:lnTo>
                        <a:pt x="725" y="361"/>
                      </a:lnTo>
                      <a:close/>
                      <a:moveTo>
                        <a:pt x="363" y="619"/>
                      </a:moveTo>
                      <a:lnTo>
                        <a:pt x="335" y="619"/>
                      </a:lnTo>
                      <a:lnTo>
                        <a:pt x="285" y="608"/>
                      </a:lnTo>
                      <a:lnTo>
                        <a:pt x="239" y="589"/>
                      </a:lnTo>
                      <a:lnTo>
                        <a:pt x="197" y="561"/>
                      </a:lnTo>
                      <a:lnTo>
                        <a:pt x="161" y="526"/>
                      </a:lnTo>
                      <a:lnTo>
                        <a:pt x="133" y="484"/>
                      </a:lnTo>
                      <a:lnTo>
                        <a:pt x="113" y="438"/>
                      </a:lnTo>
                      <a:lnTo>
                        <a:pt x="103" y="386"/>
                      </a:lnTo>
                      <a:lnTo>
                        <a:pt x="101" y="361"/>
                      </a:lnTo>
                      <a:lnTo>
                        <a:pt x="103" y="328"/>
                      </a:lnTo>
                      <a:lnTo>
                        <a:pt x="120" y="266"/>
                      </a:lnTo>
                      <a:lnTo>
                        <a:pt x="133" y="237"/>
                      </a:lnTo>
                      <a:lnTo>
                        <a:pt x="149" y="211"/>
                      </a:lnTo>
                      <a:lnTo>
                        <a:pt x="188" y="166"/>
                      </a:lnTo>
                      <a:lnTo>
                        <a:pt x="237" y="133"/>
                      </a:lnTo>
                      <a:lnTo>
                        <a:pt x="292" y="110"/>
                      </a:lnTo>
                      <a:lnTo>
                        <a:pt x="322" y="105"/>
                      </a:lnTo>
                      <a:lnTo>
                        <a:pt x="342" y="102"/>
                      </a:lnTo>
                      <a:lnTo>
                        <a:pt x="363" y="100"/>
                      </a:lnTo>
                      <a:lnTo>
                        <a:pt x="381" y="102"/>
                      </a:lnTo>
                      <a:lnTo>
                        <a:pt x="400" y="103"/>
                      </a:lnTo>
                      <a:lnTo>
                        <a:pt x="431" y="109"/>
                      </a:lnTo>
                      <a:lnTo>
                        <a:pt x="487" y="132"/>
                      </a:lnTo>
                      <a:lnTo>
                        <a:pt x="536" y="166"/>
                      </a:lnTo>
                      <a:lnTo>
                        <a:pt x="576" y="211"/>
                      </a:lnTo>
                      <a:lnTo>
                        <a:pt x="592" y="237"/>
                      </a:lnTo>
                      <a:lnTo>
                        <a:pt x="605" y="264"/>
                      </a:lnTo>
                      <a:lnTo>
                        <a:pt x="622" y="328"/>
                      </a:lnTo>
                      <a:lnTo>
                        <a:pt x="624" y="361"/>
                      </a:lnTo>
                      <a:lnTo>
                        <a:pt x="622" y="386"/>
                      </a:lnTo>
                      <a:lnTo>
                        <a:pt x="612" y="438"/>
                      </a:lnTo>
                      <a:lnTo>
                        <a:pt x="592" y="484"/>
                      </a:lnTo>
                      <a:lnTo>
                        <a:pt x="563" y="526"/>
                      </a:lnTo>
                      <a:lnTo>
                        <a:pt x="529" y="561"/>
                      </a:lnTo>
                      <a:lnTo>
                        <a:pt x="487" y="589"/>
                      </a:lnTo>
                      <a:lnTo>
                        <a:pt x="441" y="608"/>
                      </a:lnTo>
                      <a:lnTo>
                        <a:pt x="389" y="619"/>
                      </a:lnTo>
                      <a:lnTo>
                        <a:pt x="363" y="61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NanumSquare Neo OTF Regular" pitchFamily="2" charset="-127"/>
                    <a:ea typeface="NanumSquare Neo OTF Regular" pitchFamily="2" charset="-127"/>
                  </a:endParaRPr>
                </a:p>
              </p:txBody>
            </p:sp>
            <p:sp>
              <p:nvSpPr>
                <p:cNvPr id="22" name="Freeform 12">
                  <a:extLst>
                    <a:ext uri="{FF2B5EF4-FFF2-40B4-BE49-F238E27FC236}">
                      <a16:creationId xmlns:a16="http://schemas.microsoft.com/office/drawing/2014/main" id="{13810099-457B-8E87-37D5-7CA2C2DB2AC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16" y="1006"/>
                  <a:ext cx="70" cy="99"/>
                </a:xfrm>
                <a:custGeom>
                  <a:avLst/>
                  <a:gdLst>
                    <a:gd name="T0" fmla="*/ 194 w 209"/>
                    <a:gd name="T1" fmla="*/ 245 h 298"/>
                    <a:gd name="T2" fmla="*/ 95 w 209"/>
                    <a:gd name="T3" fmla="*/ 183 h 298"/>
                    <a:gd name="T4" fmla="*/ 91 w 209"/>
                    <a:gd name="T5" fmla="*/ 167 h 298"/>
                    <a:gd name="T6" fmla="*/ 78 w 209"/>
                    <a:gd name="T7" fmla="*/ 156 h 298"/>
                    <a:gd name="T8" fmla="*/ 83 w 209"/>
                    <a:gd name="T9" fmla="*/ 31 h 298"/>
                    <a:gd name="T10" fmla="*/ 82 w 209"/>
                    <a:gd name="T11" fmla="*/ 19 h 298"/>
                    <a:gd name="T12" fmla="*/ 66 w 209"/>
                    <a:gd name="T13" fmla="*/ 3 h 298"/>
                    <a:gd name="T14" fmla="*/ 54 w 209"/>
                    <a:gd name="T15" fmla="*/ 0 h 298"/>
                    <a:gd name="T16" fmla="*/ 43 w 209"/>
                    <a:gd name="T17" fmla="*/ 2 h 298"/>
                    <a:gd name="T18" fmla="*/ 27 w 209"/>
                    <a:gd name="T19" fmla="*/ 18 h 298"/>
                    <a:gd name="T20" fmla="*/ 26 w 209"/>
                    <a:gd name="T21" fmla="*/ 29 h 298"/>
                    <a:gd name="T22" fmla="*/ 20 w 209"/>
                    <a:gd name="T23" fmla="*/ 153 h 298"/>
                    <a:gd name="T24" fmla="*/ 11 w 209"/>
                    <a:gd name="T25" fmla="*/ 160 h 298"/>
                    <a:gd name="T26" fmla="*/ 1 w 209"/>
                    <a:gd name="T27" fmla="*/ 180 h 298"/>
                    <a:gd name="T28" fmla="*/ 0 w 209"/>
                    <a:gd name="T29" fmla="*/ 192 h 298"/>
                    <a:gd name="T30" fmla="*/ 1 w 209"/>
                    <a:gd name="T31" fmla="*/ 202 h 298"/>
                    <a:gd name="T32" fmla="*/ 8 w 209"/>
                    <a:gd name="T33" fmla="*/ 219 h 298"/>
                    <a:gd name="T34" fmla="*/ 21 w 209"/>
                    <a:gd name="T35" fmla="*/ 232 h 298"/>
                    <a:gd name="T36" fmla="*/ 39 w 209"/>
                    <a:gd name="T37" fmla="*/ 239 h 298"/>
                    <a:gd name="T38" fmla="*/ 49 w 209"/>
                    <a:gd name="T39" fmla="*/ 241 h 298"/>
                    <a:gd name="T40" fmla="*/ 59 w 209"/>
                    <a:gd name="T41" fmla="*/ 239 h 298"/>
                    <a:gd name="T42" fmla="*/ 69 w 209"/>
                    <a:gd name="T43" fmla="*/ 235 h 298"/>
                    <a:gd name="T44" fmla="*/ 164 w 209"/>
                    <a:gd name="T45" fmla="*/ 294 h 298"/>
                    <a:gd name="T46" fmla="*/ 171 w 209"/>
                    <a:gd name="T47" fmla="*/ 298 h 298"/>
                    <a:gd name="T48" fmla="*/ 180 w 209"/>
                    <a:gd name="T49" fmla="*/ 298 h 298"/>
                    <a:gd name="T50" fmla="*/ 187 w 209"/>
                    <a:gd name="T51" fmla="*/ 298 h 298"/>
                    <a:gd name="T52" fmla="*/ 199 w 209"/>
                    <a:gd name="T53" fmla="*/ 291 h 298"/>
                    <a:gd name="T54" fmla="*/ 205 w 209"/>
                    <a:gd name="T55" fmla="*/ 285 h 298"/>
                    <a:gd name="T56" fmla="*/ 209 w 209"/>
                    <a:gd name="T57" fmla="*/ 274 h 298"/>
                    <a:gd name="T58" fmla="*/ 203 w 209"/>
                    <a:gd name="T59" fmla="*/ 252 h 298"/>
                    <a:gd name="T60" fmla="*/ 194 w 209"/>
                    <a:gd name="T61" fmla="*/ 245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09" h="298">
                      <a:moveTo>
                        <a:pt x="194" y="245"/>
                      </a:moveTo>
                      <a:lnTo>
                        <a:pt x="95" y="183"/>
                      </a:lnTo>
                      <a:lnTo>
                        <a:pt x="91" y="167"/>
                      </a:lnTo>
                      <a:lnTo>
                        <a:pt x="78" y="156"/>
                      </a:lnTo>
                      <a:lnTo>
                        <a:pt x="83" y="31"/>
                      </a:lnTo>
                      <a:lnTo>
                        <a:pt x="82" y="19"/>
                      </a:lnTo>
                      <a:lnTo>
                        <a:pt x="66" y="3"/>
                      </a:lnTo>
                      <a:lnTo>
                        <a:pt x="54" y="0"/>
                      </a:lnTo>
                      <a:lnTo>
                        <a:pt x="43" y="2"/>
                      </a:lnTo>
                      <a:lnTo>
                        <a:pt x="27" y="18"/>
                      </a:lnTo>
                      <a:lnTo>
                        <a:pt x="26" y="29"/>
                      </a:lnTo>
                      <a:lnTo>
                        <a:pt x="20" y="153"/>
                      </a:lnTo>
                      <a:lnTo>
                        <a:pt x="11" y="160"/>
                      </a:lnTo>
                      <a:lnTo>
                        <a:pt x="1" y="180"/>
                      </a:lnTo>
                      <a:lnTo>
                        <a:pt x="0" y="192"/>
                      </a:lnTo>
                      <a:lnTo>
                        <a:pt x="1" y="202"/>
                      </a:lnTo>
                      <a:lnTo>
                        <a:pt x="8" y="219"/>
                      </a:lnTo>
                      <a:lnTo>
                        <a:pt x="21" y="232"/>
                      </a:lnTo>
                      <a:lnTo>
                        <a:pt x="39" y="239"/>
                      </a:lnTo>
                      <a:lnTo>
                        <a:pt x="49" y="241"/>
                      </a:lnTo>
                      <a:lnTo>
                        <a:pt x="59" y="239"/>
                      </a:lnTo>
                      <a:lnTo>
                        <a:pt x="69" y="235"/>
                      </a:lnTo>
                      <a:lnTo>
                        <a:pt x="164" y="294"/>
                      </a:lnTo>
                      <a:lnTo>
                        <a:pt x="171" y="298"/>
                      </a:lnTo>
                      <a:lnTo>
                        <a:pt x="180" y="298"/>
                      </a:lnTo>
                      <a:lnTo>
                        <a:pt x="187" y="298"/>
                      </a:lnTo>
                      <a:lnTo>
                        <a:pt x="199" y="291"/>
                      </a:lnTo>
                      <a:lnTo>
                        <a:pt x="205" y="285"/>
                      </a:lnTo>
                      <a:lnTo>
                        <a:pt x="209" y="274"/>
                      </a:lnTo>
                      <a:lnTo>
                        <a:pt x="203" y="252"/>
                      </a:lnTo>
                      <a:lnTo>
                        <a:pt x="194" y="24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NanumSquare Neo OTF Regular" pitchFamily="2" charset="-127"/>
                    <a:ea typeface="NanumSquare Neo OTF Regular" pitchFamily="2" charset="-127"/>
                  </a:endParaRPr>
                </a:p>
              </p:txBody>
            </p:sp>
          </p:grpSp>
          <p:grpSp>
            <p:nvGrpSpPr>
              <p:cNvPr id="12" name="Group 19">
                <a:extLst>
                  <a:ext uri="{FF2B5EF4-FFF2-40B4-BE49-F238E27FC236}">
                    <a16:creationId xmlns:a16="http://schemas.microsoft.com/office/drawing/2014/main" id="{2A79BE3B-6644-1A0F-A6D9-2143417DC220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506302" y="406846"/>
                <a:ext cx="140525" cy="140525"/>
                <a:chOff x="1747" y="423"/>
                <a:chExt cx="575" cy="575"/>
              </a:xfrm>
              <a:solidFill>
                <a:schemeClr val="tx1">
                  <a:lumMod val="85000"/>
                  <a:lumOff val="15000"/>
                </a:schemeClr>
              </a:solidFill>
            </p:grpSpPr>
            <p:sp>
              <p:nvSpPr>
                <p:cNvPr id="16" name="Freeform 20">
                  <a:extLst>
                    <a:ext uri="{FF2B5EF4-FFF2-40B4-BE49-F238E27FC236}">
                      <a16:creationId xmlns:a16="http://schemas.microsoft.com/office/drawing/2014/main" id="{BF53CFA0-0FD3-2877-B587-1EE81E3790F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899" y="577"/>
                  <a:ext cx="271" cy="270"/>
                </a:xfrm>
                <a:custGeom>
                  <a:avLst/>
                  <a:gdLst>
                    <a:gd name="T0" fmla="*/ 148 w 811"/>
                    <a:gd name="T1" fmla="*/ 0 h 811"/>
                    <a:gd name="T2" fmla="*/ 65 w 811"/>
                    <a:gd name="T3" fmla="*/ 24 h 811"/>
                    <a:gd name="T4" fmla="*/ 1 w 811"/>
                    <a:gd name="T5" fmla="*/ 118 h 811"/>
                    <a:gd name="T6" fmla="*/ 0 w 811"/>
                    <a:gd name="T7" fmla="*/ 663 h 811"/>
                    <a:gd name="T8" fmla="*/ 24 w 811"/>
                    <a:gd name="T9" fmla="*/ 746 h 811"/>
                    <a:gd name="T10" fmla="*/ 118 w 811"/>
                    <a:gd name="T11" fmla="*/ 808 h 811"/>
                    <a:gd name="T12" fmla="*/ 663 w 811"/>
                    <a:gd name="T13" fmla="*/ 811 h 811"/>
                    <a:gd name="T14" fmla="*/ 746 w 811"/>
                    <a:gd name="T15" fmla="*/ 787 h 811"/>
                    <a:gd name="T16" fmla="*/ 810 w 811"/>
                    <a:gd name="T17" fmla="*/ 693 h 811"/>
                    <a:gd name="T18" fmla="*/ 811 w 811"/>
                    <a:gd name="T19" fmla="*/ 148 h 811"/>
                    <a:gd name="T20" fmla="*/ 787 w 811"/>
                    <a:gd name="T21" fmla="*/ 65 h 811"/>
                    <a:gd name="T22" fmla="*/ 693 w 811"/>
                    <a:gd name="T23" fmla="*/ 1 h 811"/>
                    <a:gd name="T24" fmla="*/ 405 w 811"/>
                    <a:gd name="T25" fmla="*/ 673 h 811"/>
                    <a:gd name="T26" fmla="*/ 326 w 811"/>
                    <a:gd name="T27" fmla="*/ 661 h 811"/>
                    <a:gd name="T28" fmla="*/ 235 w 811"/>
                    <a:gd name="T29" fmla="*/ 611 h 811"/>
                    <a:gd name="T30" fmla="*/ 170 w 811"/>
                    <a:gd name="T31" fmla="*/ 533 h 811"/>
                    <a:gd name="T32" fmla="*/ 140 w 811"/>
                    <a:gd name="T33" fmla="*/ 432 h 811"/>
                    <a:gd name="T34" fmla="*/ 140 w 811"/>
                    <a:gd name="T35" fmla="*/ 377 h 811"/>
                    <a:gd name="T36" fmla="*/ 170 w 811"/>
                    <a:gd name="T37" fmla="*/ 278 h 811"/>
                    <a:gd name="T38" fmla="*/ 235 w 811"/>
                    <a:gd name="T39" fmla="*/ 199 h 811"/>
                    <a:gd name="T40" fmla="*/ 326 w 811"/>
                    <a:gd name="T41" fmla="*/ 150 h 811"/>
                    <a:gd name="T42" fmla="*/ 405 w 811"/>
                    <a:gd name="T43" fmla="*/ 138 h 811"/>
                    <a:gd name="T44" fmla="*/ 486 w 811"/>
                    <a:gd name="T45" fmla="*/ 150 h 811"/>
                    <a:gd name="T46" fmla="*/ 575 w 811"/>
                    <a:gd name="T47" fmla="*/ 199 h 811"/>
                    <a:gd name="T48" fmla="*/ 641 w 811"/>
                    <a:gd name="T49" fmla="*/ 278 h 811"/>
                    <a:gd name="T50" fmla="*/ 671 w 811"/>
                    <a:gd name="T51" fmla="*/ 377 h 811"/>
                    <a:gd name="T52" fmla="*/ 671 w 811"/>
                    <a:gd name="T53" fmla="*/ 432 h 811"/>
                    <a:gd name="T54" fmla="*/ 641 w 811"/>
                    <a:gd name="T55" fmla="*/ 533 h 811"/>
                    <a:gd name="T56" fmla="*/ 575 w 811"/>
                    <a:gd name="T57" fmla="*/ 611 h 811"/>
                    <a:gd name="T58" fmla="*/ 486 w 811"/>
                    <a:gd name="T59" fmla="*/ 661 h 811"/>
                    <a:gd name="T60" fmla="*/ 405 w 811"/>
                    <a:gd name="T61" fmla="*/ 673 h 811"/>
                    <a:gd name="T62" fmla="*/ 669 w 811"/>
                    <a:gd name="T63" fmla="*/ 193 h 811"/>
                    <a:gd name="T64" fmla="*/ 628 w 811"/>
                    <a:gd name="T65" fmla="*/ 166 h 811"/>
                    <a:gd name="T66" fmla="*/ 618 w 811"/>
                    <a:gd name="T67" fmla="*/ 130 h 811"/>
                    <a:gd name="T68" fmla="*/ 628 w 811"/>
                    <a:gd name="T69" fmla="*/ 95 h 811"/>
                    <a:gd name="T70" fmla="*/ 669 w 811"/>
                    <a:gd name="T71" fmla="*/ 68 h 811"/>
                    <a:gd name="T72" fmla="*/ 695 w 811"/>
                    <a:gd name="T73" fmla="*/ 68 h 811"/>
                    <a:gd name="T74" fmla="*/ 733 w 811"/>
                    <a:gd name="T75" fmla="*/ 95 h 811"/>
                    <a:gd name="T76" fmla="*/ 745 w 811"/>
                    <a:gd name="T77" fmla="*/ 130 h 811"/>
                    <a:gd name="T78" fmla="*/ 733 w 811"/>
                    <a:gd name="T79" fmla="*/ 166 h 811"/>
                    <a:gd name="T80" fmla="*/ 695 w 811"/>
                    <a:gd name="T81" fmla="*/ 193 h 8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11" h="811">
                      <a:moveTo>
                        <a:pt x="663" y="0"/>
                      </a:moveTo>
                      <a:lnTo>
                        <a:pt x="148" y="0"/>
                      </a:lnTo>
                      <a:lnTo>
                        <a:pt x="118" y="1"/>
                      </a:lnTo>
                      <a:lnTo>
                        <a:pt x="65" y="24"/>
                      </a:lnTo>
                      <a:lnTo>
                        <a:pt x="24" y="65"/>
                      </a:lnTo>
                      <a:lnTo>
                        <a:pt x="1" y="118"/>
                      </a:lnTo>
                      <a:lnTo>
                        <a:pt x="0" y="148"/>
                      </a:lnTo>
                      <a:lnTo>
                        <a:pt x="0" y="663"/>
                      </a:lnTo>
                      <a:lnTo>
                        <a:pt x="1" y="693"/>
                      </a:lnTo>
                      <a:lnTo>
                        <a:pt x="24" y="746"/>
                      </a:lnTo>
                      <a:lnTo>
                        <a:pt x="65" y="787"/>
                      </a:lnTo>
                      <a:lnTo>
                        <a:pt x="118" y="808"/>
                      </a:lnTo>
                      <a:lnTo>
                        <a:pt x="148" y="811"/>
                      </a:lnTo>
                      <a:lnTo>
                        <a:pt x="663" y="811"/>
                      </a:lnTo>
                      <a:lnTo>
                        <a:pt x="693" y="808"/>
                      </a:lnTo>
                      <a:lnTo>
                        <a:pt x="746" y="787"/>
                      </a:lnTo>
                      <a:lnTo>
                        <a:pt x="787" y="746"/>
                      </a:lnTo>
                      <a:lnTo>
                        <a:pt x="810" y="693"/>
                      </a:lnTo>
                      <a:lnTo>
                        <a:pt x="811" y="663"/>
                      </a:lnTo>
                      <a:lnTo>
                        <a:pt x="811" y="148"/>
                      </a:lnTo>
                      <a:lnTo>
                        <a:pt x="810" y="118"/>
                      </a:lnTo>
                      <a:lnTo>
                        <a:pt x="787" y="65"/>
                      </a:lnTo>
                      <a:lnTo>
                        <a:pt x="746" y="24"/>
                      </a:lnTo>
                      <a:lnTo>
                        <a:pt x="693" y="1"/>
                      </a:lnTo>
                      <a:lnTo>
                        <a:pt x="663" y="0"/>
                      </a:lnTo>
                      <a:close/>
                      <a:moveTo>
                        <a:pt x="405" y="673"/>
                      </a:moveTo>
                      <a:lnTo>
                        <a:pt x="377" y="671"/>
                      </a:lnTo>
                      <a:lnTo>
                        <a:pt x="326" y="661"/>
                      </a:lnTo>
                      <a:lnTo>
                        <a:pt x="278" y="640"/>
                      </a:lnTo>
                      <a:lnTo>
                        <a:pt x="235" y="611"/>
                      </a:lnTo>
                      <a:lnTo>
                        <a:pt x="199" y="575"/>
                      </a:lnTo>
                      <a:lnTo>
                        <a:pt x="170" y="533"/>
                      </a:lnTo>
                      <a:lnTo>
                        <a:pt x="150" y="484"/>
                      </a:lnTo>
                      <a:lnTo>
                        <a:pt x="140" y="432"/>
                      </a:lnTo>
                      <a:lnTo>
                        <a:pt x="138" y="405"/>
                      </a:lnTo>
                      <a:lnTo>
                        <a:pt x="140" y="377"/>
                      </a:lnTo>
                      <a:lnTo>
                        <a:pt x="150" y="326"/>
                      </a:lnTo>
                      <a:lnTo>
                        <a:pt x="170" y="278"/>
                      </a:lnTo>
                      <a:lnTo>
                        <a:pt x="199" y="235"/>
                      </a:lnTo>
                      <a:lnTo>
                        <a:pt x="235" y="199"/>
                      </a:lnTo>
                      <a:lnTo>
                        <a:pt x="278" y="170"/>
                      </a:lnTo>
                      <a:lnTo>
                        <a:pt x="326" y="150"/>
                      </a:lnTo>
                      <a:lnTo>
                        <a:pt x="377" y="138"/>
                      </a:lnTo>
                      <a:lnTo>
                        <a:pt x="405" y="138"/>
                      </a:lnTo>
                      <a:lnTo>
                        <a:pt x="432" y="138"/>
                      </a:lnTo>
                      <a:lnTo>
                        <a:pt x="486" y="150"/>
                      </a:lnTo>
                      <a:lnTo>
                        <a:pt x="533" y="170"/>
                      </a:lnTo>
                      <a:lnTo>
                        <a:pt x="575" y="199"/>
                      </a:lnTo>
                      <a:lnTo>
                        <a:pt x="612" y="235"/>
                      </a:lnTo>
                      <a:lnTo>
                        <a:pt x="641" y="278"/>
                      </a:lnTo>
                      <a:lnTo>
                        <a:pt x="661" y="326"/>
                      </a:lnTo>
                      <a:lnTo>
                        <a:pt x="671" y="377"/>
                      </a:lnTo>
                      <a:lnTo>
                        <a:pt x="673" y="405"/>
                      </a:lnTo>
                      <a:lnTo>
                        <a:pt x="671" y="432"/>
                      </a:lnTo>
                      <a:lnTo>
                        <a:pt x="661" y="484"/>
                      </a:lnTo>
                      <a:lnTo>
                        <a:pt x="641" y="533"/>
                      </a:lnTo>
                      <a:lnTo>
                        <a:pt x="612" y="575"/>
                      </a:lnTo>
                      <a:lnTo>
                        <a:pt x="575" y="611"/>
                      </a:lnTo>
                      <a:lnTo>
                        <a:pt x="533" y="640"/>
                      </a:lnTo>
                      <a:lnTo>
                        <a:pt x="486" y="661"/>
                      </a:lnTo>
                      <a:lnTo>
                        <a:pt x="432" y="671"/>
                      </a:lnTo>
                      <a:lnTo>
                        <a:pt x="405" y="673"/>
                      </a:lnTo>
                      <a:close/>
                      <a:moveTo>
                        <a:pt x="682" y="193"/>
                      </a:moveTo>
                      <a:lnTo>
                        <a:pt x="669" y="193"/>
                      </a:lnTo>
                      <a:lnTo>
                        <a:pt x="646" y="183"/>
                      </a:lnTo>
                      <a:lnTo>
                        <a:pt x="628" y="166"/>
                      </a:lnTo>
                      <a:lnTo>
                        <a:pt x="620" y="143"/>
                      </a:lnTo>
                      <a:lnTo>
                        <a:pt x="618" y="130"/>
                      </a:lnTo>
                      <a:lnTo>
                        <a:pt x="620" y="117"/>
                      </a:lnTo>
                      <a:lnTo>
                        <a:pt x="628" y="95"/>
                      </a:lnTo>
                      <a:lnTo>
                        <a:pt x="646" y="78"/>
                      </a:lnTo>
                      <a:lnTo>
                        <a:pt x="669" y="68"/>
                      </a:lnTo>
                      <a:lnTo>
                        <a:pt x="682" y="66"/>
                      </a:lnTo>
                      <a:lnTo>
                        <a:pt x="695" y="68"/>
                      </a:lnTo>
                      <a:lnTo>
                        <a:pt x="716" y="78"/>
                      </a:lnTo>
                      <a:lnTo>
                        <a:pt x="733" y="95"/>
                      </a:lnTo>
                      <a:lnTo>
                        <a:pt x="744" y="117"/>
                      </a:lnTo>
                      <a:lnTo>
                        <a:pt x="745" y="130"/>
                      </a:lnTo>
                      <a:lnTo>
                        <a:pt x="744" y="143"/>
                      </a:lnTo>
                      <a:lnTo>
                        <a:pt x="733" y="166"/>
                      </a:lnTo>
                      <a:lnTo>
                        <a:pt x="716" y="183"/>
                      </a:lnTo>
                      <a:lnTo>
                        <a:pt x="695" y="193"/>
                      </a:lnTo>
                      <a:lnTo>
                        <a:pt x="682" y="19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NanumSquare Neo OTF Regular" pitchFamily="2" charset="-127"/>
                    <a:ea typeface="NanumSquare Neo OTF Regular" pitchFamily="2" charset="-127"/>
                  </a:endParaRPr>
                </a:p>
              </p:txBody>
            </p:sp>
            <p:sp>
              <p:nvSpPr>
                <p:cNvPr id="17" name="Freeform 21">
                  <a:extLst>
                    <a:ext uri="{FF2B5EF4-FFF2-40B4-BE49-F238E27FC236}">
                      <a16:creationId xmlns:a16="http://schemas.microsoft.com/office/drawing/2014/main" id="{131DCC2D-ADE6-FBEF-ECE3-AC629F498FA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83" y="660"/>
                  <a:ext cx="103" cy="103"/>
                </a:xfrm>
                <a:custGeom>
                  <a:avLst/>
                  <a:gdLst>
                    <a:gd name="T0" fmla="*/ 154 w 308"/>
                    <a:gd name="T1" fmla="*/ 0 h 308"/>
                    <a:gd name="T2" fmla="*/ 124 w 308"/>
                    <a:gd name="T3" fmla="*/ 3 h 308"/>
                    <a:gd name="T4" fmla="*/ 67 w 308"/>
                    <a:gd name="T5" fmla="*/ 26 h 308"/>
                    <a:gd name="T6" fmla="*/ 26 w 308"/>
                    <a:gd name="T7" fmla="*/ 67 h 308"/>
                    <a:gd name="T8" fmla="*/ 3 w 308"/>
                    <a:gd name="T9" fmla="*/ 122 h 308"/>
                    <a:gd name="T10" fmla="*/ 0 w 308"/>
                    <a:gd name="T11" fmla="*/ 154 h 308"/>
                    <a:gd name="T12" fmla="*/ 3 w 308"/>
                    <a:gd name="T13" fmla="*/ 185 h 308"/>
                    <a:gd name="T14" fmla="*/ 26 w 308"/>
                    <a:gd name="T15" fmla="*/ 240 h 308"/>
                    <a:gd name="T16" fmla="*/ 67 w 308"/>
                    <a:gd name="T17" fmla="*/ 283 h 308"/>
                    <a:gd name="T18" fmla="*/ 124 w 308"/>
                    <a:gd name="T19" fmla="*/ 307 h 308"/>
                    <a:gd name="T20" fmla="*/ 154 w 308"/>
                    <a:gd name="T21" fmla="*/ 308 h 308"/>
                    <a:gd name="T22" fmla="*/ 186 w 308"/>
                    <a:gd name="T23" fmla="*/ 307 h 308"/>
                    <a:gd name="T24" fmla="*/ 242 w 308"/>
                    <a:gd name="T25" fmla="*/ 283 h 308"/>
                    <a:gd name="T26" fmla="*/ 284 w 308"/>
                    <a:gd name="T27" fmla="*/ 240 h 308"/>
                    <a:gd name="T28" fmla="*/ 307 w 308"/>
                    <a:gd name="T29" fmla="*/ 185 h 308"/>
                    <a:gd name="T30" fmla="*/ 308 w 308"/>
                    <a:gd name="T31" fmla="*/ 154 h 308"/>
                    <a:gd name="T32" fmla="*/ 307 w 308"/>
                    <a:gd name="T33" fmla="*/ 122 h 308"/>
                    <a:gd name="T34" fmla="*/ 284 w 308"/>
                    <a:gd name="T35" fmla="*/ 67 h 308"/>
                    <a:gd name="T36" fmla="*/ 242 w 308"/>
                    <a:gd name="T37" fmla="*/ 26 h 308"/>
                    <a:gd name="T38" fmla="*/ 186 w 308"/>
                    <a:gd name="T39" fmla="*/ 3 h 308"/>
                    <a:gd name="T40" fmla="*/ 154 w 308"/>
                    <a:gd name="T41" fmla="*/ 0 h 3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08" h="308">
                      <a:moveTo>
                        <a:pt x="154" y="0"/>
                      </a:moveTo>
                      <a:lnTo>
                        <a:pt x="124" y="3"/>
                      </a:lnTo>
                      <a:lnTo>
                        <a:pt x="67" y="26"/>
                      </a:lnTo>
                      <a:lnTo>
                        <a:pt x="26" y="67"/>
                      </a:lnTo>
                      <a:lnTo>
                        <a:pt x="3" y="122"/>
                      </a:lnTo>
                      <a:lnTo>
                        <a:pt x="0" y="154"/>
                      </a:lnTo>
                      <a:lnTo>
                        <a:pt x="3" y="185"/>
                      </a:lnTo>
                      <a:lnTo>
                        <a:pt x="26" y="240"/>
                      </a:lnTo>
                      <a:lnTo>
                        <a:pt x="67" y="283"/>
                      </a:lnTo>
                      <a:lnTo>
                        <a:pt x="124" y="307"/>
                      </a:lnTo>
                      <a:lnTo>
                        <a:pt x="154" y="308"/>
                      </a:lnTo>
                      <a:lnTo>
                        <a:pt x="186" y="307"/>
                      </a:lnTo>
                      <a:lnTo>
                        <a:pt x="242" y="283"/>
                      </a:lnTo>
                      <a:lnTo>
                        <a:pt x="284" y="240"/>
                      </a:lnTo>
                      <a:lnTo>
                        <a:pt x="307" y="185"/>
                      </a:lnTo>
                      <a:lnTo>
                        <a:pt x="308" y="154"/>
                      </a:lnTo>
                      <a:lnTo>
                        <a:pt x="307" y="122"/>
                      </a:lnTo>
                      <a:lnTo>
                        <a:pt x="284" y="67"/>
                      </a:lnTo>
                      <a:lnTo>
                        <a:pt x="242" y="26"/>
                      </a:lnTo>
                      <a:lnTo>
                        <a:pt x="186" y="3"/>
                      </a:lnTo>
                      <a:lnTo>
                        <a:pt x="15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NanumSquare Neo OTF Regular" pitchFamily="2" charset="-127"/>
                    <a:ea typeface="NanumSquare Neo OTF Regular" pitchFamily="2" charset="-127"/>
                  </a:endParaRPr>
                </a:p>
              </p:txBody>
            </p:sp>
            <p:sp>
              <p:nvSpPr>
                <p:cNvPr id="18" name="Freeform 22">
                  <a:extLst>
                    <a:ext uri="{FF2B5EF4-FFF2-40B4-BE49-F238E27FC236}">
                      <a16:creationId xmlns:a16="http://schemas.microsoft.com/office/drawing/2014/main" id="{D89DFEE1-AC81-75AD-080F-BC9BCCC99C00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747" y="423"/>
                  <a:ext cx="575" cy="575"/>
                </a:xfrm>
                <a:custGeom>
                  <a:avLst/>
                  <a:gdLst>
                    <a:gd name="T0" fmla="*/ 819 w 1725"/>
                    <a:gd name="T1" fmla="*/ 2 h 1725"/>
                    <a:gd name="T2" fmla="*/ 647 w 1725"/>
                    <a:gd name="T3" fmla="*/ 28 h 1725"/>
                    <a:gd name="T4" fmla="*/ 489 w 1725"/>
                    <a:gd name="T5" fmla="*/ 85 h 1725"/>
                    <a:gd name="T6" fmla="*/ 346 w 1725"/>
                    <a:gd name="T7" fmla="*/ 172 h 1725"/>
                    <a:gd name="T8" fmla="*/ 223 w 1725"/>
                    <a:gd name="T9" fmla="*/ 283 h 1725"/>
                    <a:gd name="T10" fmla="*/ 124 w 1725"/>
                    <a:gd name="T11" fmla="*/ 415 h 1725"/>
                    <a:gd name="T12" fmla="*/ 52 w 1725"/>
                    <a:gd name="T13" fmla="*/ 567 h 1725"/>
                    <a:gd name="T14" fmla="*/ 10 w 1725"/>
                    <a:gd name="T15" fmla="*/ 731 h 1725"/>
                    <a:gd name="T16" fmla="*/ 0 w 1725"/>
                    <a:gd name="T17" fmla="*/ 863 h 1725"/>
                    <a:gd name="T18" fmla="*/ 10 w 1725"/>
                    <a:gd name="T19" fmla="*/ 994 h 1725"/>
                    <a:gd name="T20" fmla="*/ 52 w 1725"/>
                    <a:gd name="T21" fmla="*/ 1159 h 1725"/>
                    <a:gd name="T22" fmla="*/ 124 w 1725"/>
                    <a:gd name="T23" fmla="*/ 1310 h 1725"/>
                    <a:gd name="T24" fmla="*/ 223 w 1725"/>
                    <a:gd name="T25" fmla="*/ 1443 h 1725"/>
                    <a:gd name="T26" fmla="*/ 346 w 1725"/>
                    <a:gd name="T27" fmla="*/ 1553 h 1725"/>
                    <a:gd name="T28" fmla="*/ 489 w 1725"/>
                    <a:gd name="T29" fmla="*/ 1640 h 1725"/>
                    <a:gd name="T30" fmla="*/ 647 w 1725"/>
                    <a:gd name="T31" fmla="*/ 1698 h 1725"/>
                    <a:gd name="T32" fmla="*/ 819 w 1725"/>
                    <a:gd name="T33" fmla="*/ 1724 h 1725"/>
                    <a:gd name="T34" fmla="*/ 907 w 1725"/>
                    <a:gd name="T35" fmla="*/ 1724 h 1725"/>
                    <a:gd name="T36" fmla="*/ 1078 w 1725"/>
                    <a:gd name="T37" fmla="*/ 1698 h 1725"/>
                    <a:gd name="T38" fmla="*/ 1237 w 1725"/>
                    <a:gd name="T39" fmla="*/ 1640 h 1725"/>
                    <a:gd name="T40" fmla="*/ 1379 w 1725"/>
                    <a:gd name="T41" fmla="*/ 1553 h 1725"/>
                    <a:gd name="T42" fmla="*/ 1500 w 1725"/>
                    <a:gd name="T43" fmla="*/ 1443 h 1725"/>
                    <a:gd name="T44" fmla="*/ 1600 w 1725"/>
                    <a:gd name="T45" fmla="*/ 1310 h 1725"/>
                    <a:gd name="T46" fmla="*/ 1673 w 1725"/>
                    <a:gd name="T47" fmla="*/ 1159 h 1725"/>
                    <a:gd name="T48" fmla="*/ 1715 w 1725"/>
                    <a:gd name="T49" fmla="*/ 994 h 1725"/>
                    <a:gd name="T50" fmla="*/ 1725 w 1725"/>
                    <a:gd name="T51" fmla="*/ 863 h 1725"/>
                    <a:gd name="T52" fmla="*/ 1715 w 1725"/>
                    <a:gd name="T53" fmla="*/ 731 h 1725"/>
                    <a:gd name="T54" fmla="*/ 1673 w 1725"/>
                    <a:gd name="T55" fmla="*/ 567 h 1725"/>
                    <a:gd name="T56" fmla="*/ 1600 w 1725"/>
                    <a:gd name="T57" fmla="*/ 415 h 1725"/>
                    <a:gd name="T58" fmla="*/ 1500 w 1725"/>
                    <a:gd name="T59" fmla="*/ 283 h 1725"/>
                    <a:gd name="T60" fmla="*/ 1379 w 1725"/>
                    <a:gd name="T61" fmla="*/ 172 h 1725"/>
                    <a:gd name="T62" fmla="*/ 1237 w 1725"/>
                    <a:gd name="T63" fmla="*/ 85 h 1725"/>
                    <a:gd name="T64" fmla="*/ 1078 w 1725"/>
                    <a:gd name="T65" fmla="*/ 28 h 1725"/>
                    <a:gd name="T66" fmla="*/ 907 w 1725"/>
                    <a:gd name="T67" fmla="*/ 2 h 1725"/>
                    <a:gd name="T68" fmla="*/ 1381 w 1725"/>
                    <a:gd name="T69" fmla="*/ 1123 h 1725"/>
                    <a:gd name="T70" fmla="*/ 1369 w 1725"/>
                    <a:gd name="T71" fmla="*/ 1201 h 1725"/>
                    <a:gd name="T72" fmla="*/ 1322 w 1725"/>
                    <a:gd name="T73" fmla="*/ 1288 h 1725"/>
                    <a:gd name="T74" fmla="*/ 1244 w 1725"/>
                    <a:gd name="T75" fmla="*/ 1352 h 1725"/>
                    <a:gd name="T76" fmla="*/ 1146 w 1725"/>
                    <a:gd name="T77" fmla="*/ 1383 h 1725"/>
                    <a:gd name="T78" fmla="*/ 605 w 1725"/>
                    <a:gd name="T79" fmla="*/ 1383 h 1725"/>
                    <a:gd name="T80" fmla="*/ 527 w 1725"/>
                    <a:gd name="T81" fmla="*/ 1372 h 1725"/>
                    <a:gd name="T82" fmla="*/ 438 w 1725"/>
                    <a:gd name="T83" fmla="*/ 1324 h 1725"/>
                    <a:gd name="T84" fmla="*/ 375 w 1725"/>
                    <a:gd name="T85" fmla="*/ 1247 h 1725"/>
                    <a:gd name="T86" fmla="*/ 344 w 1725"/>
                    <a:gd name="T87" fmla="*/ 1149 h 1725"/>
                    <a:gd name="T88" fmla="*/ 343 w 1725"/>
                    <a:gd name="T89" fmla="*/ 608 h 1725"/>
                    <a:gd name="T90" fmla="*/ 355 w 1725"/>
                    <a:gd name="T91" fmla="*/ 531 h 1725"/>
                    <a:gd name="T92" fmla="*/ 404 w 1725"/>
                    <a:gd name="T93" fmla="*/ 441 h 1725"/>
                    <a:gd name="T94" fmla="*/ 480 w 1725"/>
                    <a:gd name="T95" fmla="*/ 378 h 1725"/>
                    <a:gd name="T96" fmla="*/ 578 w 1725"/>
                    <a:gd name="T97" fmla="*/ 348 h 1725"/>
                    <a:gd name="T98" fmla="*/ 1120 w 1725"/>
                    <a:gd name="T99" fmla="*/ 346 h 1725"/>
                    <a:gd name="T100" fmla="*/ 1198 w 1725"/>
                    <a:gd name="T101" fmla="*/ 358 h 1725"/>
                    <a:gd name="T102" fmla="*/ 1286 w 1725"/>
                    <a:gd name="T103" fmla="*/ 407 h 1725"/>
                    <a:gd name="T104" fmla="*/ 1350 w 1725"/>
                    <a:gd name="T105" fmla="*/ 483 h 1725"/>
                    <a:gd name="T106" fmla="*/ 1381 w 1725"/>
                    <a:gd name="T107" fmla="*/ 581 h 1725"/>
                    <a:gd name="T108" fmla="*/ 1381 w 1725"/>
                    <a:gd name="T109" fmla="*/ 1123 h 17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725" h="1725">
                      <a:moveTo>
                        <a:pt x="862" y="0"/>
                      </a:moveTo>
                      <a:lnTo>
                        <a:pt x="819" y="2"/>
                      </a:lnTo>
                      <a:lnTo>
                        <a:pt x="731" y="10"/>
                      </a:lnTo>
                      <a:lnTo>
                        <a:pt x="647" y="28"/>
                      </a:lnTo>
                      <a:lnTo>
                        <a:pt x="566" y="52"/>
                      </a:lnTo>
                      <a:lnTo>
                        <a:pt x="489" y="85"/>
                      </a:lnTo>
                      <a:lnTo>
                        <a:pt x="415" y="126"/>
                      </a:lnTo>
                      <a:lnTo>
                        <a:pt x="346" y="172"/>
                      </a:lnTo>
                      <a:lnTo>
                        <a:pt x="282" y="225"/>
                      </a:lnTo>
                      <a:lnTo>
                        <a:pt x="223" y="283"/>
                      </a:lnTo>
                      <a:lnTo>
                        <a:pt x="172" y="346"/>
                      </a:lnTo>
                      <a:lnTo>
                        <a:pt x="124" y="415"/>
                      </a:lnTo>
                      <a:lnTo>
                        <a:pt x="85" y="489"/>
                      </a:lnTo>
                      <a:lnTo>
                        <a:pt x="52" y="567"/>
                      </a:lnTo>
                      <a:lnTo>
                        <a:pt x="27" y="647"/>
                      </a:lnTo>
                      <a:lnTo>
                        <a:pt x="10" y="731"/>
                      </a:lnTo>
                      <a:lnTo>
                        <a:pt x="1" y="819"/>
                      </a:lnTo>
                      <a:lnTo>
                        <a:pt x="0" y="863"/>
                      </a:lnTo>
                      <a:lnTo>
                        <a:pt x="1" y="907"/>
                      </a:lnTo>
                      <a:lnTo>
                        <a:pt x="10" y="994"/>
                      </a:lnTo>
                      <a:lnTo>
                        <a:pt x="27" y="1078"/>
                      </a:lnTo>
                      <a:lnTo>
                        <a:pt x="52" y="1159"/>
                      </a:lnTo>
                      <a:lnTo>
                        <a:pt x="85" y="1237"/>
                      </a:lnTo>
                      <a:lnTo>
                        <a:pt x="124" y="1310"/>
                      </a:lnTo>
                      <a:lnTo>
                        <a:pt x="172" y="1379"/>
                      </a:lnTo>
                      <a:lnTo>
                        <a:pt x="223" y="1443"/>
                      </a:lnTo>
                      <a:lnTo>
                        <a:pt x="282" y="1502"/>
                      </a:lnTo>
                      <a:lnTo>
                        <a:pt x="346" y="1553"/>
                      </a:lnTo>
                      <a:lnTo>
                        <a:pt x="415" y="1601"/>
                      </a:lnTo>
                      <a:lnTo>
                        <a:pt x="489" y="1640"/>
                      </a:lnTo>
                      <a:lnTo>
                        <a:pt x="566" y="1673"/>
                      </a:lnTo>
                      <a:lnTo>
                        <a:pt x="647" y="1698"/>
                      </a:lnTo>
                      <a:lnTo>
                        <a:pt x="731" y="1715"/>
                      </a:lnTo>
                      <a:lnTo>
                        <a:pt x="819" y="1724"/>
                      </a:lnTo>
                      <a:lnTo>
                        <a:pt x="862" y="1725"/>
                      </a:lnTo>
                      <a:lnTo>
                        <a:pt x="907" y="1724"/>
                      </a:lnTo>
                      <a:lnTo>
                        <a:pt x="994" y="1715"/>
                      </a:lnTo>
                      <a:lnTo>
                        <a:pt x="1078" y="1698"/>
                      </a:lnTo>
                      <a:lnTo>
                        <a:pt x="1159" y="1673"/>
                      </a:lnTo>
                      <a:lnTo>
                        <a:pt x="1237" y="1640"/>
                      </a:lnTo>
                      <a:lnTo>
                        <a:pt x="1310" y="1601"/>
                      </a:lnTo>
                      <a:lnTo>
                        <a:pt x="1379" y="1553"/>
                      </a:lnTo>
                      <a:lnTo>
                        <a:pt x="1443" y="1502"/>
                      </a:lnTo>
                      <a:lnTo>
                        <a:pt x="1500" y="1443"/>
                      </a:lnTo>
                      <a:lnTo>
                        <a:pt x="1554" y="1379"/>
                      </a:lnTo>
                      <a:lnTo>
                        <a:pt x="1600" y="1310"/>
                      </a:lnTo>
                      <a:lnTo>
                        <a:pt x="1640" y="1237"/>
                      </a:lnTo>
                      <a:lnTo>
                        <a:pt x="1673" y="1159"/>
                      </a:lnTo>
                      <a:lnTo>
                        <a:pt x="1698" y="1078"/>
                      </a:lnTo>
                      <a:lnTo>
                        <a:pt x="1715" y="994"/>
                      </a:lnTo>
                      <a:lnTo>
                        <a:pt x="1724" y="907"/>
                      </a:lnTo>
                      <a:lnTo>
                        <a:pt x="1725" y="863"/>
                      </a:lnTo>
                      <a:lnTo>
                        <a:pt x="1724" y="819"/>
                      </a:lnTo>
                      <a:lnTo>
                        <a:pt x="1715" y="731"/>
                      </a:lnTo>
                      <a:lnTo>
                        <a:pt x="1698" y="647"/>
                      </a:lnTo>
                      <a:lnTo>
                        <a:pt x="1673" y="567"/>
                      </a:lnTo>
                      <a:lnTo>
                        <a:pt x="1640" y="489"/>
                      </a:lnTo>
                      <a:lnTo>
                        <a:pt x="1600" y="415"/>
                      </a:lnTo>
                      <a:lnTo>
                        <a:pt x="1554" y="346"/>
                      </a:lnTo>
                      <a:lnTo>
                        <a:pt x="1500" y="283"/>
                      </a:lnTo>
                      <a:lnTo>
                        <a:pt x="1443" y="225"/>
                      </a:lnTo>
                      <a:lnTo>
                        <a:pt x="1379" y="172"/>
                      </a:lnTo>
                      <a:lnTo>
                        <a:pt x="1310" y="126"/>
                      </a:lnTo>
                      <a:lnTo>
                        <a:pt x="1237" y="85"/>
                      </a:lnTo>
                      <a:lnTo>
                        <a:pt x="1159" y="52"/>
                      </a:lnTo>
                      <a:lnTo>
                        <a:pt x="1078" y="28"/>
                      </a:lnTo>
                      <a:lnTo>
                        <a:pt x="994" y="10"/>
                      </a:lnTo>
                      <a:lnTo>
                        <a:pt x="907" y="2"/>
                      </a:lnTo>
                      <a:lnTo>
                        <a:pt x="862" y="0"/>
                      </a:lnTo>
                      <a:close/>
                      <a:moveTo>
                        <a:pt x="1381" y="1123"/>
                      </a:moveTo>
                      <a:lnTo>
                        <a:pt x="1381" y="1149"/>
                      </a:lnTo>
                      <a:lnTo>
                        <a:pt x="1369" y="1201"/>
                      </a:lnTo>
                      <a:lnTo>
                        <a:pt x="1350" y="1247"/>
                      </a:lnTo>
                      <a:lnTo>
                        <a:pt x="1322" y="1288"/>
                      </a:lnTo>
                      <a:lnTo>
                        <a:pt x="1286" y="1324"/>
                      </a:lnTo>
                      <a:lnTo>
                        <a:pt x="1244" y="1352"/>
                      </a:lnTo>
                      <a:lnTo>
                        <a:pt x="1198" y="1372"/>
                      </a:lnTo>
                      <a:lnTo>
                        <a:pt x="1146" y="1383"/>
                      </a:lnTo>
                      <a:lnTo>
                        <a:pt x="1120" y="1383"/>
                      </a:lnTo>
                      <a:lnTo>
                        <a:pt x="605" y="1383"/>
                      </a:lnTo>
                      <a:lnTo>
                        <a:pt x="578" y="1383"/>
                      </a:lnTo>
                      <a:lnTo>
                        <a:pt x="527" y="1372"/>
                      </a:lnTo>
                      <a:lnTo>
                        <a:pt x="480" y="1352"/>
                      </a:lnTo>
                      <a:lnTo>
                        <a:pt x="438" y="1324"/>
                      </a:lnTo>
                      <a:lnTo>
                        <a:pt x="404" y="1288"/>
                      </a:lnTo>
                      <a:lnTo>
                        <a:pt x="375" y="1247"/>
                      </a:lnTo>
                      <a:lnTo>
                        <a:pt x="355" y="1201"/>
                      </a:lnTo>
                      <a:lnTo>
                        <a:pt x="344" y="1149"/>
                      </a:lnTo>
                      <a:lnTo>
                        <a:pt x="343" y="1123"/>
                      </a:lnTo>
                      <a:lnTo>
                        <a:pt x="343" y="608"/>
                      </a:lnTo>
                      <a:lnTo>
                        <a:pt x="344" y="581"/>
                      </a:lnTo>
                      <a:lnTo>
                        <a:pt x="355" y="531"/>
                      </a:lnTo>
                      <a:lnTo>
                        <a:pt x="375" y="483"/>
                      </a:lnTo>
                      <a:lnTo>
                        <a:pt x="404" y="441"/>
                      </a:lnTo>
                      <a:lnTo>
                        <a:pt x="438" y="407"/>
                      </a:lnTo>
                      <a:lnTo>
                        <a:pt x="480" y="378"/>
                      </a:lnTo>
                      <a:lnTo>
                        <a:pt x="527" y="358"/>
                      </a:lnTo>
                      <a:lnTo>
                        <a:pt x="578" y="348"/>
                      </a:lnTo>
                      <a:lnTo>
                        <a:pt x="605" y="346"/>
                      </a:lnTo>
                      <a:lnTo>
                        <a:pt x="1120" y="346"/>
                      </a:lnTo>
                      <a:lnTo>
                        <a:pt x="1146" y="348"/>
                      </a:lnTo>
                      <a:lnTo>
                        <a:pt x="1198" y="358"/>
                      </a:lnTo>
                      <a:lnTo>
                        <a:pt x="1244" y="378"/>
                      </a:lnTo>
                      <a:lnTo>
                        <a:pt x="1286" y="407"/>
                      </a:lnTo>
                      <a:lnTo>
                        <a:pt x="1322" y="441"/>
                      </a:lnTo>
                      <a:lnTo>
                        <a:pt x="1350" y="483"/>
                      </a:lnTo>
                      <a:lnTo>
                        <a:pt x="1369" y="531"/>
                      </a:lnTo>
                      <a:lnTo>
                        <a:pt x="1381" y="581"/>
                      </a:lnTo>
                      <a:lnTo>
                        <a:pt x="1381" y="608"/>
                      </a:lnTo>
                      <a:lnTo>
                        <a:pt x="1381" y="112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NanumSquare Neo OTF Regular" pitchFamily="2" charset="-127"/>
                    <a:ea typeface="NanumSquare Neo OTF Regular" pitchFamily="2" charset="-127"/>
                  </a:endParaRPr>
                </a:p>
              </p:txBody>
            </p:sp>
          </p:grpSp>
          <p:sp>
            <p:nvSpPr>
              <p:cNvPr id="13" name="Freeform 30">
                <a:extLst>
                  <a:ext uri="{FF2B5EF4-FFF2-40B4-BE49-F238E27FC236}">
                    <a16:creationId xmlns:a16="http://schemas.microsoft.com/office/drawing/2014/main" id="{97984F69-D665-B855-C526-BD077CE5EFA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rot="5400000">
                <a:off x="11360858" y="343758"/>
                <a:ext cx="140525" cy="266701"/>
              </a:xfrm>
              <a:custGeom>
                <a:avLst/>
                <a:gdLst>
                  <a:gd name="T0" fmla="*/ 586 w 851"/>
                  <a:gd name="T1" fmla="*/ 92 h 1617"/>
                  <a:gd name="T2" fmla="*/ 258 w 851"/>
                  <a:gd name="T3" fmla="*/ 0 h 1617"/>
                  <a:gd name="T4" fmla="*/ 140 w 851"/>
                  <a:gd name="T5" fmla="*/ 92 h 1617"/>
                  <a:gd name="T6" fmla="*/ 61 w 851"/>
                  <a:gd name="T7" fmla="*/ 117 h 1617"/>
                  <a:gd name="T8" fmla="*/ 1 w 851"/>
                  <a:gd name="T9" fmla="*/ 205 h 1617"/>
                  <a:gd name="T10" fmla="*/ 0 w 851"/>
                  <a:gd name="T11" fmla="*/ 1477 h 1617"/>
                  <a:gd name="T12" fmla="*/ 23 w 851"/>
                  <a:gd name="T13" fmla="*/ 1556 h 1617"/>
                  <a:gd name="T14" fmla="*/ 111 w 851"/>
                  <a:gd name="T15" fmla="*/ 1615 h 1617"/>
                  <a:gd name="T16" fmla="*/ 711 w 851"/>
                  <a:gd name="T17" fmla="*/ 1617 h 1617"/>
                  <a:gd name="T18" fmla="*/ 790 w 851"/>
                  <a:gd name="T19" fmla="*/ 1594 h 1617"/>
                  <a:gd name="T20" fmla="*/ 850 w 851"/>
                  <a:gd name="T21" fmla="*/ 1506 h 1617"/>
                  <a:gd name="T22" fmla="*/ 851 w 851"/>
                  <a:gd name="T23" fmla="*/ 233 h 1617"/>
                  <a:gd name="T24" fmla="*/ 828 w 851"/>
                  <a:gd name="T25" fmla="*/ 154 h 1617"/>
                  <a:gd name="T26" fmla="*/ 740 w 851"/>
                  <a:gd name="T27" fmla="*/ 95 h 1617"/>
                  <a:gd name="T28" fmla="*/ 757 w 851"/>
                  <a:gd name="T29" fmla="*/ 1477 h 1617"/>
                  <a:gd name="T30" fmla="*/ 750 w 851"/>
                  <a:gd name="T31" fmla="*/ 1503 h 1617"/>
                  <a:gd name="T32" fmla="*/ 721 w 851"/>
                  <a:gd name="T33" fmla="*/ 1523 h 1617"/>
                  <a:gd name="T34" fmla="*/ 140 w 851"/>
                  <a:gd name="T35" fmla="*/ 1525 h 1617"/>
                  <a:gd name="T36" fmla="*/ 114 w 851"/>
                  <a:gd name="T37" fmla="*/ 1516 h 1617"/>
                  <a:gd name="T38" fmla="*/ 94 w 851"/>
                  <a:gd name="T39" fmla="*/ 1487 h 1617"/>
                  <a:gd name="T40" fmla="*/ 94 w 851"/>
                  <a:gd name="T41" fmla="*/ 233 h 1617"/>
                  <a:gd name="T42" fmla="*/ 101 w 851"/>
                  <a:gd name="T43" fmla="*/ 206 h 1617"/>
                  <a:gd name="T44" fmla="*/ 131 w 851"/>
                  <a:gd name="T45" fmla="*/ 187 h 1617"/>
                  <a:gd name="T46" fmla="*/ 711 w 851"/>
                  <a:gd name="T47" fmla="*/ 186 h 1617"/>
                  <a:gd name="T48" fmla="*/ 737 w 851"/>
                  <a:gd name="T49" fmla="*/ 194 h 1617"/>
                  <a:gd name="T50" fmla="*/ 757 w 851"/>
                  <a:gd name="T51" fmla="*/ 223 h 1617"/>
                  <a:gd name="T52" fmla="*/ 757 w 851"/>
                  <a:gd name="T53" fmla="*/ 1477 h 1617"/>
                  <a:gd name="T54" fmla="*/ 144 w 851"/>
                  <a:gd name="T55" fmla="*/ 1468 h 1617"/>
                  <a:gd name="T56" fmla="*/ 707 w 851"/>
                  <a:gd name="T57" fmla="*/ 1264 h 1617"/>
                  <a:gd name="T58" fmla="*/ 707 w 851"/>
                  <a:gd name="T59" fmla="*/ 1213 h 1617"/>
                  <a:gd name="T60" fmla="*/ 144 w 851"/>
                  <a:gd name="T61" fmla="*/ 1009 h 1617"/>
                  <a:gd name="T62" fmla="*/ 707 w 851"/>
                  <a:gd name="T63" fmla="*/ 1213 h 1617"/>
                  <a:gd name="T64" fmla="*/ 144 w 851"/>
                  <a:gd name="T65" fmla="*/ 958 h 1617"/>
                  <a:gd name="T66" fmla="*/ 707 w 851"/>
                  <a:gd name="T67" fmla="*/ 754 h 1617"/>
                  <a:gd name="T68" fmla="*/ 707 w 851"/>
                  <a:gd name="T69" fmla="*/ 703 h 1617"/>
                  <a:gd name="T70" fmla="*/ 144 w 851"/>
                  <a:gd name="T71" fmla="*/ 499 h 1617"/>
                  <a:gd name="T72" fmla="*/ 707 w 851"/>
                  <a:gd name="T73" fmla="*/ 703 h 1617"/>
                  <a:gd name="T74" fmla="*/ 144 w 851"/>
                  <a:gd name="T75" fmla="*/ 448 h 1617"/>
                  <a:gd name="T76" fmla="*/ 707 w 851"/>
                  <a:gd name="T77" fmla="*/ 243 h 16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51" h="1617">
                    <a:moveTo>
                      <a:pt x="711" y="92"/>
                    </a:moveTo>
                    <a:lnTo>
                      <a:pt x="586" y="92"/>
                    </a:lnTo>
                    <a:lnTo>
                      <a:pt x="586" y="0"/>
                    </a:lnTo>
                    <a:lnTo>
                      <a:pt x="258" y="0"/>
                    </a:lnTo>
                    <a:lnTo>
                      <a:pt x="258" y="92"/>
                    </a:lnTo>
                    <a:lnTo>
                      <a:pt x="140" y="92"/>
                    </a:lnTo>
                    <a:lnTo>
                      <a:pt x="111" y="95"/>
                    </a:lnTo>
                    <a:lnTo>
                      <a:pt x="61" y="117"/>
                    </a:lnTo>
                    <a:lnTo>
                      <a:pt x="23" y="154"/>
                    </a:lnTo>
                    <a:lnTo>
                      <a:pt x="1" y="205"/>
                    </a:lnTo>
                    <a:lnTo>
                      <a:pt x="0" y="233"/>
                    </a:lnTo>
                    <a:lnTo>
                      <a:pt x="0" y="1477"/>
                    </a:lnTo>
                    <a:lnTo>
                      <a:pt x="1" y="1506"/>
                    </a:lnTo>
                    <a:lnTo>
                      <a:pt x="23" y="1556"/>
                    </a:lnTo>
                    <a:lnTo>
                      <a:pt x="61" y="1594"/>
                    </a:lnTo>
                    <a:lnTo>
                      <a:pt x="111" y="1615"/>
                    </a:lnTo>
                    <a:lnTo>
                      <a:pt x="140" y="1617"/>
                    </a:lnTo>
                    <a:lnTo>
                      <a:pt x="711" y="1617"/>
                    </a:lnTo>
                    <a:lnTo>
                      <a:pt x="740" y="1615"/>
                    </a:lnTo>
                    <a:lnTo>
                      <a:pt x="790" y="1594"/>
                    </a:lnTo>
                    <a:lnTo>
                      <a:pt x="828" y="1556"/>
                    </a:lnTo>
                    <a:lnTo>
                      <a:pt x="850" y="1506"/>
                    </a:lnTo>
                    <a:lnTo>
                      <a:pt x="851" y="1477"/>
                    </a:lnTo>
                    <a:lnTo>
                      <a:pt x="851" y="233"/>
                    </a:lnTo>
                    <a:lnTo>
                      <a:pt x="850" y="205"/>
                    </a:lnTo>
                    <a:lnTo>
                      <a:pt x="828" y="154"/>
                    </a:lnTo>
                    <a:lnTo>
                      <a:pt x="790" y="117"/>
                    </a:lnTo>
                    <a:lnTo>
                      <a:pt x="740" y="95"/>
                    </a:lnTo>
                    <a:lnTo>
                      <a:pt x="711" y="92"/>
                    </a:lnTo>
                    <a:close/>
                    <a:moveTo>
                      <a:pt x="757" y="1477"/>
                    </a:moveTo>
                    <a:lnTo>
                      <a:pt x="757" y="1487"/>
                    </a:lnTo>
                    <a:lnTo>
                      <a:pt x="750" y="1503"/>
                    </a:lnTo>
                    <a:lnTo>
                      <a:pt x="737" y="1516"/>
                    </a:lnTo>
                    <a:lnTo>
                      <a:pt x="721" y="1523"/>
                    </a:lnTo>
                    <a:lnTo>
                      <a:pt x="711" y="1525"/>
                    </a:lnTo>
                    <a:lnTo>
                      <a:pt x="140" y="1525"/>
                    </a:lnTo>
                    <a:lnTo>
                      <a:pt x="131" y="1523"/>
                    </a:lnTo>
                    <a:lnTo>
                      <a:pt x="114" y="1516"/>
                    </a:lnTo>
                    <a:lnTo>
                      <a:pt x="101" y="1503"/>
                    </a:lnTo>
                    <a:lnTo>
                      <a:pt x="94" y="1487"/>
                    </a:lnTo>
                    <a:lnTo>
                      <a:pt x="94" y="1477"/>
                    </a:lnTo>
                    <a:lnTo>
                      <a:pt x="94" y="233"/>
                    </a:lnTo>
                    <a:lnTo>
                      <a:pt x="94" y="223"/>
                    </a:lnTo>
                    <a:lnTo>
                      <a:pt x="101" y="206"/>
                    </a:lnTo>
                    <a:lnTo>
                      <a:pt x="114" y="194"/>
                    </a:lnTo>
                    <a:lnTo>
                      <a:pt x="131" y="187"/>
                    </a:lnTo>
                    <a:lnTo>
                      <a:pt x="140" y="186"/>
                    </a:lnTo>
                    <a:lnTo>
                      <a:pt x="711" y="186"/>
                    </a:lnTo>
                    <a:lnTo>
                      <a:pt x="721" y="187"/>
                    </a:lnTo>
                    <a:lnTo>
                      <a:pt x="737" y="194"/>
                    </a:lnTo>
                    <a:lnTo>
                      <a:pt x="750" y="206"/>
                    </a:lnTo>
                    <a:lnTo>
                      <a:pt x="757" y="223"/>
                    </a:lnTo>
                    <a:lnTo>
                      <a:pt x="757" y="233"/>
                    </a:lnTo>
                    <a:lnTo>
                      <a:pt x="757" y="1477"/>
                    </a:lnTo>
                    <a:close/>
                    <a:moveTo>
                      <a:pt x="707" y="1468"/>
                    </a:moveTo>
                    <a:lnTo>
                      <a:pt x="144" y="1468"/>
                    </a:lnTo>
                    <a:lnTo>
                      <a:pt x="144" y="1264"/>
                    </a:lnTo>
                    <a:lnTo>
                      <a:pt x="707" y="1264"/>
                    </a:lnTo>
                    <a:lnTo>
                      <a:pt x="707" y="1468"/>
                    </a:lnTo>
                    <a:close/>
                    <a:moveTo>
                      <a:pt x="707" y="1213"/>
                    </a:moveTo>
                    <a:lnTo>
                      <a:pt x="144" y="1213"/>
                    </a:lnTo>
                    <a:lnTo>
                      <a:pt x="144" y="1009"/>
                    </a:lnTo>
                    <a:lnTo>
                      <a:pt x="707" y="1009"/>
                    </a:lnTo>
                    <a:lnTo>
                      <a:pt x="707" y="1213"/>
                    </a:lnTo>
                    <a:close/>
                    <a:moveTo>
                      <a:pt x="707" y="958"/>
                    </a:moveTo>
                    <a:lnTo>
                      <a:pt x="144" y="958"/>
                    </a:lnTo>
                    <a:lnTo>
                      <a:pt x="144" y="754"/>
                    </a:lnTo>
                    <a:lnTo>
                      <a:pt x="707" y="754"/>
                    </a:lnTo>
                    <a:lnTo>
                      <a:pt x="707" y="958"/>
                    </a:lnTo>
                    <a:close/>
                    <a:moveTo>
                      <a:pt x="707" y="703"/>
                    </a:moveTo>
                    <a:lnTo>
                      <a:pt x="144" y="703"/>
                    </a:lnTo>
                    <a:lnTo>
                      <a:pt x="144" y="499"/>
                    </a:lnTo>
                    <a:lnTo>
                      <a:pt x="707" y="499"/>
                    </a:lnTo>
                    <a:lnTo>
                      <a:pt x="707" y="703"/>
                    </a:lnTo>
                    <a:close/>
                    <a:moveTo>
                      <a:pt x="707" y="448"/>
                    </a:moveTo>
                    <a:lnTo>
                      <a:pt x="144" y="448"/>
                    </a:lnTo>
                    <a:lnTo>
                      <a:pt x="144" y="243"/>
                    </a:lnTo>
                    <a:lnTo>
                      <a:pt x="707" y="243"/>
                    </a:lnTo>
                    <a:lnTo>
                      <a:pt x="707" y="448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>
                      <a:lumMod val="85000"/>
                      <a:lumOff val="15000"/>
                    </a:prstClr>
                  </a:solidFill>
                  <a:latin typeface="NanumSquare Neo OTF Regular" pitchFamily="2" charset="-127"/>
                  <a:ea typeface="NanumSquare Neo OTF Regular" pitchFamily="2" charset="-127"/>
                </a:endParaRPr>
              </a:p>
            </p:txBody>
          </p: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85474763-2892-5582-97F4-E1240D32EBEC}"/>
                  </a:ext>
                </a:extLst>
              </p:cNvPr>
              <p:cNvSpPr/>
              <p:nvPr/>
            </p:nvSpPr>
            <p:spPr>
              <a:xfrm>
                <a:off x="10885020" y="369386"/>
                <a:ext cx="476412" cy="2154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8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NanumSquare Neo OTF Regular" pitchFamily="2" charset="-127"/>
                    <a:ea typeface="NanumSquare Neo OTF Regular" pitchFamily="2" charset="-127"/>
                  </a:rPr>
                  <a:t>100%</a:t>
                </a:r>
                <a:endParaRPr lang="ko-KR" altLang="en-US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NanumSquare Neo OTF Regular" pitchFamily="2" charset="-127"/>
                  <a:ea typeface="NanumSquare Neo OTF Regular" pitchFamily="2" charset="-127"/>
                </a:endParaRPr>
              </a:p>
            </p:txBody>
          </p:sp>
          <p:sp>
            <p:nvSpPr>
              <p:cNvPr id="15" name="Freeform 26">
                <a:extLst>
                  <a:ext uri="{FF2B5EF4-FFF2-40B4-BE49-F238E27FC236}">
                    <a16:creationId xmlns:a16="http://schemas.microsoft.com/office/drawing/2014/main" id="{F6A3D4AF-E4E1-E166-E3EA-4A24B420EFC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12196" y="406846"/>
                <a:ext cx="179805" cy="140525"/>
              </a:xfrm>
              <a:custGeom>
                <a:avLst/>
                <a:gdLst>
                  <a:gd name="T0" fmla="*/ 2528 w 5492"/>
                  <a:gd name="T1" fmla="*/ 3685 h 4293"/>
                  <a:gd name="T2" fmla="*/ 2403 w 5492"/>
                  <a:gd name="T3" fmla="*/ 3950 h 4293"/>
                  <a:gd name="T4" fmla="*/ 2527 w 5492"/>
                  <a:gd name="T5" fmla="*/ 4215 h 4293"/>
                  <a:gd name="T6" fmla="*/ 2783 w 5492"/>
                  <a:gd name="T7" fmla="*/ 4293 h 4293"/>
                  <a:gd name="T8" fmla="*/ 3051 w 5492"/>
                  <a:gd name="T9" fmla="*/ 4114 h 4293"/>
                  <a:gd name="T10" fmla="*/ 3077 w 5492"/>
                  <a:gd name="T11" fmla="*/ 3848 h 4293"/>
                  <a:gd name="T12" fmla="*/ 2849 w 5492"/>
                  <a:gd name="T13" fmla="*/ 3622 h 4293"/>
                  <a:gd name="T14" fmla="*/ 5194 w 5492"/>
                  <a:gd name="T15" fmla="*/ 852 h 4293"/>
                  <a:gd name="T16" fmla="*/ 4431 w 5492"/>
                  <a:gd name="T17" fmla="*/ 373 h 4293"/>
                  <a:gd name="T18" fmla="*/ 3574 w 5492"/>
                  <a:gd name="T19" fmla="*/ 85 h 4293"/>
                  <a:gd name="T20" fmla="*/ 2746 w 5492"/>
                  <a:gd name="T21" fmla="*/ 0 h 4293"/>
                  <a:gd name="T22" fmla="*/ 1919 w 5492"/>
                  <a:gd name="T23" fmla="*/ 85 h 4293"/>
                  <a:gd name="T24" fmla="*/ 1060 w 5492"/>
                  <a:gd name="T25" fmla="*/ 373 h 4293"/>
                  <a:gd name="T26" fmla="*/ 299 w 5492"/>
                  <a:gd name="T27" fmla="*/ 852 h 4293"/>
                  <a:gd name="T28" fmla="*/ 12 w 5492"/>
                  <a:gd name="T29" fmla="*/ 1157 h 4293"/>
                  <a:gd name="T30" fmla="*/ 71 w 5492"/>
                  <a:gd name="T31" fmla="*/ 1432 h 4293"/>
                  <a:gd name="T32" fmla="*/ 288 w 5492"/>
                  <a:gd name="T33" fmla="*/ 1543 h 4293"/>
                  <a:gd name="T34" fmla="*/ 522 w 5492"/>
                  <a:gd name="T35" fmla="*/ 1477 h 4293"/>
                  <a:gd name="T36" fmla="*/ 958 w 5492"/>
                  <a:gd name="T37" fmla="*/ 1134 h 4293"/>
                  <a:gd name="T38" fmla="*/ 1625 w 5492"/>
                  <a:gd name="T39" fmla="*/ 813 h 4293"/>
                  <a:gd name="T40" fmla="*/ 2746 w 5492"/>
                  <a:gd name="T41" fmla="*/ 633 h 4293"/>
                  <a:gd name="T42" fmla="*/ 3868 w 5492"/>
                  <a:gd name="T43" fmla="*/ 813 h 4293"/>
                  <a:gd name="T44" fmla="*/ 4534 w 5492"/>
                  <a:gd name="T45" fmla="*/ 1134 h 4293"/>
                  <a:gd name="T46" fmla="*/ 4969 w 5492"/>
                  <a:gd name="T47" fmla="*/ 1477 h 4293"/>
                  <a:gd name="T48" fmla="*/ 5263 w 5492"/>
                  <a:gd name="T49" fmla="*/ 1532 h 4293"/>
                  <a:gd name="T50" fmla="*/ 5456 w 5492"/>
                  <a:gd name="T51" fmla="*/ 1383 h 4293"/>
                  <a:gd name="T52" fmla="*/ 5456 w 5492"/>
                  <a:gd name="T53" fmla="*/ 1102 h 4293"/>
                  <a:gd name="T54" fmla="*/ 2332 w 5492"/>
                  <a:gd name="T55" fmla="*/ 1230 h 4293"/>
                  <a:gd name="T56" fmla="*/ 1094 w 5492"/>
                  <a:gd name="T57" fmla="*/ 1739 h 4293"/>
                  <a:gd name="T58" fmla="*/ 698 w 5492"/>
                  <a:gd name="T59" fmla="*/ 2148 h 4293"/>
                  <a:gd name="T60" fmla="*/ 759 w 5492"/>
                  <a:gd name="T61" fmla="*/ 2452 h 4293"/>
                  <a:gd name="T62" fmla="*/ 987 w 5492"/>
                  <a:gd name="T63" fmla="*/ 2574 h 4293"/>
                  <a:gd name="T64" fmla="*/ 1230 w 5492"/>
                  <a:gd name="T65" fmla="*/ 2501 h 4293"/>
                  <a:gd name="T66" fmla="*/ 1844 w 5492"/>
                  <a:gd name="T67" fmla="*/ 2056 h 4293"/>
                  <a:gd name="T68" fmla="*/ 2743 w 5492"/>
                  <a:gd name="T69" fmla="*/ 1844 h 4293"/>
                  <a:gd name="T70" fmla="*/ 3643 w 5492"/>
                  <a:gd name="T71" fmla="*/ 2056 h 4293"/>
                  <a:gd name="T72" fmla="*/ 4255 w 5492"/>
                  <a:gd name="T73" fmla="*/ 2501 h 4293"/>
                  <a:gd name="T74" fmla="*/ 4562 w 5492"/>
                  <a:gd name="T75" fmla="*/ 2561 h 4293"/>
                  <a:gd name="T76" fmla="*/ 4763 w 5492"/>
                  <a:gd name="T77" fmla="*/ 2397 h 4293"/>
                  <a:gd name="T78" fmla="*/ 4763 w 5492"/>
                  <a:gd name="T79" fmla="*/ 2088 h 4293"/>
                  <a:gd name="T80" fmla="*/ 4167 w 5492"/>
                  <a:gd name="T81" fmla="*/ 1589 h 4293"/>
                  <a:gd name="T82" fmla="*/ 2881 w 5492"/>
                  <a:gd name="T83" fmla="*/ 1203 h 4293"/>
                  <a:gd name="T84" fmla="*/ 2362 w 5492"/>
                  <a:gd name="T85" fmla="*/ 2451 h 4293"/>
                  <a:gd name="T86" fmla="*/ 1694 w 5492"/>
                  <a:gd name="T87" fmla="*/ 2819 h 4293"/>
                  <a:gd name="T88" fmla="*/ 1546 w 5492"/>
                  <a:gd name="T89" fmla="*/ 3074 h 4293"/>
                  <a:gd name="T90" fmla="*/ 1637 w 5492"/>
                  <a:gd name="T91" fmla="*/ 3334 h 4293"/>
                  <a:gd name="T92" fmla="*/ 1860 w 5492"/>
                  <a:gd name="T93" fmla="*/ 3429 h 4293"/>
                  <a:gd name="T94" fmla="*/ 2082 w 5492"/>
                  <a:gd name="T95" fmla="*/ 3334 h 4293"/>
                  <a:gd name="T96" fmla="*/ 2429 w 5492"/>
                  <a:gd name="T97" fmla="*/ 3100 h 4293"/>
                  <a:gd name="T98" fmla="*/ 2793 w 5492"/>
                  <a:gd name="T99" fmla="*/ 3040 h 4293"/>
                  <a:gd name="T100" fmla="*/ 3228 w 5492"/>
                  <a:gd name="T101" fmla="*/ 3184 h 4293"/>
                  <a:gd name="T102" fmla="*/ 3487 w 5492"/>
                  <a:gd name="T103" fmla="*/ 3393 h 4293"/>
                  <a:gd name="T104" fmla="*/ 3780 w 5492"/>
                  <a:gd name="T105" fmla="*/ 3393 h 4293"/>
                  <a:gd name="T106" fmla="*/ 3934 w 5492"/>
                  <a:gd name="T107" fmla="*/ 3197 h 4293"/>
                  <a:gd name="T108" fmla="*/ 3878 w 5492"/>
                  <a:gd name="T109" fmla="*/ 2900 h 4293"/>
                  <a:gd name="T110" fmla="*/ 3417 w 5492"/>
                  <a:gd name="T111" fmla="*/ 2556 h 4293"/>
                  <a:gd name="T112" fmla="*/ 2746 w 5492"/>
                  <a:gd name="T113" fmla="*/ 2403 h 4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492" h="4293">
                    <a:moveTo>
                      <a:pt x="2747" y="3607"/>
                    </a:moveTo>
                    <a:lnTo>
                      <a:pt x="2711" y="3609"/>
                    </a:lnTo>
                    <a:lnTo>
                      <a:pt x="2645" y="3622"/>
                    </a:lnTo>
                    <a:lnTo>
                      <a:pt x="2583" y="3649"/>
                    </a:lnTo>
                    <a:lnTo>
                      <a:pt x="2528" y="3685"/>
                    </a:lnTo>
                    <a:lnTo>
                      <a:pt x="2481" y="3733"/>
                    </a:lnTo>
                    <a:lnTo>
                      <a:pt x="2443" y="3787"/>
                    </a:lnTo>
                    <a:lnTo>
                      <a:pt x="2417" y="3848"/>
                    </a:lnTo>
                    <a:lnTo>
                      <a:pt x="2403" y="3916"/>
                    </a:lnTo>
                    <a:lnTo>
                      <a:pt x="2403" y="3950"/>
                    </a:lnTo>
                    <a:lnTo>
                      <a:pt x="2403" y="3986"/>
                    </a:lnTo>
                    <a:lnTo>
                      <a:pt x="2417" y="4052"/>
                    </a:lnTo>
                    <a:lnTo>
                      <a:pt x="2443" y="4114"/>
                    </a:lnTo>
                    <a:lnTo>
                      <a:pt x="2481" y="4169"/>
                    </a:lnTo>
                    <a:lnTo>
                      <a:pt x="2527" y="4215"/>
                    </a:lnTo>
                    <a:lnTo>
                      <a:pt x="2583" y="4253"/>
                    </a:lnTo>
                    <a:lnTo>
                      <a:pt x="2645" y="4279"/>
                    </a:lnTo>
                    <a:lnTo>
                      <a:pt x="2711" y="4293"/>
                    </a:lnTo>
                    <a:lnTo>
                      <a:pt x="2747" y="4293"/>
                    </a:lnTo>
                    <a:lnTo>
                      <a:pt x="2783" y="4293"/>
                    </a:lnTo>
                    <a:lnTo>
                      <a:pt x="2849" y="4279"/>
                    </a:lnTo>
                    <a:lnTo>
                      <a:pt x="2911" y="4253"/>
                    </a:lnTo>
                    <a:lnTo>
                      <a:pt x="2966" y="4215"/>
                    </a:lnTo>
                    <a:lnTo>
                      <a:pt x="3013" y="4169"/>
                    </a:lnTo>
                    <a:lnTo>
                      <a:pt x="3051" y="4114"/>
                    </a:lnTo>
                    <a:lnTo>
                      <a:pt x="3077" y="4052"/>
                    </a:lnTo>
                    <a:lnTo>
                      <a:pt x="3090" y="3986"/>
                    </a:lnTo>
                    <a:lnTo>
                      <a:pt x="3091" y="3950"/>
                    </a:lnTo>
                    <a:lnTo>
                      <a:pt x="3090" y="3916"/>
                    </a:lnTo>
                    <a:lnTo>
                      <a:pt x="3077" y="3848"/>
                    </a:lnTo>
                    <a:lnTo>
                      <a:pt x="3051" y="3787"/>
                    </a:lnTo>
                    <a:lnTo>
                      <a:pt x="3013" y="3733"/>
                    </a:lnTo>
                    <a:lnTo>
                      <a:pt x="2966" y="3685"/>
                    </a:lnTo>
                    <a:lnTo>
                      <a:pt x="2911" y="3648"/>
                    </a:lnTo>
                    <a:lnTo>
                      <a:pt x="2849" y="3622"/>
                    </a:lnTo>
                    <a:lnTo>
                      <a:pt x="2783" y="3609"/>
                    </a:lnTo>
                    <a:lnTo>
                      <a:pt x="2747" y="3607"/>
                    </a:lnTo>
                    <a:close/>
                    <a:moveTo>
                      <a:pt x="5399" y="1030"/>
                    </a:moveTo>
                    <a:lnTo>
                      <a:pt x="5332" y="968"/>
                    </a:lnTo>
                    <a:lnTo>
                      <a:pt x="5194" y="852"/>
                    </a:lnTo>
                    <a:lnTo>
                      <a:pt x="5050" y="741"/>
                    </a:lnTo>
                    <a:lnTo>
                      <a:pt x="4902" y="638"/>
                    </a:lnTo>
                    <a:lnTo>
                      <a:pt x="4749" y="542"/>
                    </a:lnTo>
                    <a:lnTo>
                      <a:pt x="4592" y="454"/>
                    </a:lnTo>
                    <a:lnTo>
                      <a:pt x="4431" y="373"/>
                    </a:lnTo>
                    <a:lnTo>
                      <a:pt x="4266" y="300"/>
                    </a:lnTo>
                    <a:lnTo>
                      <a:pt x="4098" y="235"/>
                    </a:lnTo>
                    <a:lnTo>
                      <a:pt x="3927" y="178"/>
                    </a:lnTo>
                    <a:lnTo>
                      <a:pt x="3751" y="127"/>
                    </a:lnTo>
                    <a:lnTo>
                      <a:pt x="3574" y="85"/>
                    </a:lnTo>
                    <a:lnTo>
                      <a:pt x="3394" y="52"/>
                    </a:lnTo>
                    <a:lnTo>
                      <a:pt x="3211" y="26"/>
                    </a:lnTo>
                    <a:lnTo>
                      <a:pt x="3026" y="10"/>
                    </a:lnTo>
                    <a:lnTo>
                      <a:pt x="2839" y="2"/>
                    </a:lnTo>
                    <a:lnTo>
                      <a:pt x="2746" y="0"/>
                    </a:lnTo>
                    <a:lnTo>
                      <a:pt x="2652" y="2"/>
                    </a:lnTo>
                    <a:lnTo>
                      <a:pt x="2466" y="10"/>
                    </a:lnTo>
                    <a:lnTo>
                      <a:pt x="2282" y="26"/>
                    </a:lnTo>
                    <a:lnTo>
                      <a:pt x="2099" y="52"/>
                    </a:lnTo>
                    <a:lnTo>
                      <a:pt x="1919" y="85"/>
                    </a:lnTo>
                    <a:lnTo>
                      <a:pt x="1740" y="127"/>
                    </a:lnTo>
                    <a:lnTo>
                      <a:pt x="1566" y="178"/>
                    </a:lnTo>
                    <a:lnTo>
                      <a:pt x="1395" y="235"/>
                    </a:lnTo>
                    <a:lnTo>
                      <a:pt x="1226" y="300"/>
                    </a:lnTo>
                    <a:lnTo>
                      <a:pt x="1060" y="373"/>
                    </a:lnTo>
                    <a:lnTo>
                      <a:pt x="899" y="454"/>
                    </a:lnTo>
                    <a:lnTo>
                      <a:pt x="742" y="542"/>
                    </a:lnTo>
                    <a:lnTo>
                      <a:pt x="590" y="638"/>
                    </a:lnTo>
                    <a:lnTo>
                      <a:pt x="441" y="741"/>
                    </a:lnTo>
                    <a:lnTo>
                      <a:pt x="299" y="852"/>
                    </a:lnTo>
                    <a:lnTo>
                      <a:pt x="160" y="970"/>
                    </a:lnTo>
                    <a:lnTo>
                      <a:pt x="93" y="1030"/>
                    </a:lnTo>
                    <a:lnTo>
                      <a:pt x="71" y="1053"/>
                    </a:lnTo>
                    <a:lnTo>
                      <a:pt x="35" y="1104"/>
                    </a:lnTo>
                    <a:lnTo>
                      <a:pt x="12" y="1157"/>
                    </a:lnTo>
                    <a:lnTo>
                      <a:pt x="0" y="1215"/>
                    </a:lnTo>
                    <a:lnTo>
                      <a:pt x="0" y="1272"/>
                    </a:lnTo>
                    <a:lnTo>
                      <a:pt x="12" y="1328"/>
                    </a:lnTo>
                    <a:lnTo>
                      <a:pt x="35" y="1383"/>
                    </a:lnTo>
                    <a:lnTo>
                      <a:pt x="71" y="1432"/>
                    </a:lnTo>
                    <a:lnTo>
                      <a:pt x="93" y="1455"/>
                    </a:lnTo>
                    <a:lnTo>
                      <a:pt x="117" y="1477"/>
                    </a:lnTo>
                    <a:lnTo>
                      <a:pt x="170" y="1510"/>
                    </a:lnTo>
                    <a:lnTo>
                      <a:pt x="228" y="1532"/>
                    </a:lnTo>
                    <a:lnTo>
                      <a:pt x="288" y="1543"/>
                    </a:lnTo>
                    <a:lnTo>
                      <a:pt x="319" y="1543"/>
                    </a:lnTo>
                    <a:lnTo>
                      <a:pt x="350" y="1543"/>
                    </a:lnTo>
                    <a:lnTo>
                      <a:pt x="411" y="1532"/>
                    </a:lnTo>
                    <a:lnTo>
                      <a:pt x="469" y="1510"/>
                    </a:lnTo>
                    <a:lnTo>
                      <a:pt x="522" y="1477"/>
                    </a:lnTo>
                    <a:lnTo>
                      <a:pt x="546" y="1455"/>
                    </a:lnTo>
                    <a:lnTo>
                      <a:pt x="601" y="1405"/>
                    </a:lnTo>
                    <a:lnTo>
                      <a:pt x="716" y="1308"/>
                    </a:lnTo>
                    <a:lnTo>
                      <a:pt x="834" y="1218"/>
                    </a:lnTo>
                    <a:lnTo>
                      <a:pt x="958" y="1134"/>
                    </a:lnTo>
                    <a:lnTo>
                      <a:pt x="1085" y="1056"/>
                    </a:lnTo>
                    <a:lnTo>
                      <a:pt x="1215" y="986"/>
                    </a:lnTo>
                    <a:lnTo>
                      <a:pt x="1349" y="922"/>
                    </a:lnTo>
                    <a:lnTo>
                      <a:pt x="1485" y="865"/>
                    </a:lnTo>
                    <a:lnTo>
                      <a:pt x="1625" y="813"/>
                    </a:lnTo>
                    <a:lnTo>
                      <a:pt x="1768" y="768"/>
                    </a:lnTo>
                    <a:lnTo>
                      <a:pt x="1985" y="712"/>
                    </a:lnTo>
                    <a:lnTo>
                      <a:pt x="2285" y="662"/>
                    </a:lnTo>
                    <a:lnTo>
                      <a:pt x="2590" y="636"/>
                    </a:lnTo>
                    <a:lnTo>
                      <a:pt x="2746" y="633"/>
                    </a:lnTo>
                    <a:lnTo>
                      <a:pt x="2901" y="636"/>
                    </a:lnTo>
                    <a:lnTo>
                      <a:pt x="3208" y="662"/>
                    </a:lnTo>
                    <a:lnTo>
                      <a:pt x="3506" y="712"/>
                    </a:lnTo>
                    <a:lnTo>
                      <a:pt x="3725" y="768"/>
                    </a:lnTo>
                    <a:lnTo>
                      <a:pt x="3868" y="813"/>
                    </a:lnTo>
                    <a:lnTo>
                      <a:pt x="4007" y="865"/>
                    </a:lnTo>
                    <a:lnTo>
                      <a:pt x="4144" y="922"/>
                    </a:lnTo>
                    <a:lnTo>
                      <a:pt x="4277" y="986"/>
                    </a:lnTo>
                    <a:lnTo>
                      <a:pt x="4408" y="1056"/>
                    </a:lnTo>
                    <a:lnTo>
                      <a:pt x="4534" y="1134"/>
                    </a:lnTo>
                    <a:lnTo>
                      <a:pt x="4657" y="1218"/>
                    </a:lnTo>
                    <a:lnTo>
                      <a:pt x="4776" y="1307"/>
                    </a:lnTo>
                    <a:lnTo>
                      <a:pt x="4890" y="1403"/>
                    </a:lnTo>
                    <a:lnTo>
                      <a:pt x="4946" y="1455"/>
                    </a:lnTo>
                    <a:lnTo>
                      <a:pt x="4969" y="1477"/>
                    </a:lnTo>
                    <a:lnTo>
                      <a:pt x="5023" y="1509"/>
                    </a:lnTo>
                    <a:lnTo>
                      <a:pt x="5082" y="1532"/>
                    </a:lnTo>
                    <a:lnTo>
                      <a:pt x="5142" y="1542"/>
                    </a:lnTo>
                    <a:lnTo>
                      <a:pt x="5203" y="1542"/>
                    </a:lnTo>
                    <a:lnTo>
                      <a:pt x="5263" y="1532"/>
                    </a:lnTo>
                    <a:lnTo>
                      <a:pt x="5322" y="1509"/>
                    </a:lnTo>
                    <a:lnTo>
                      <a:pt x="5375" y="1477"/>
                    </a:lnTo>
                    <a:lnTo>
                      <a:pt x="5399" y="1455"/>
                    </a:lnTo>
                    <a:lnTo>
                      <a:pt x="5422" y="1432"/>
                    </a:lnTo>
                    <a:lnTo>
                      <a:pt x="5456" y="1383"/>
                    </a:lnTo>
                    <a:lnTo>
                      <a:pt x="5481" y="1328"/>
                    </a:lnTo>
                    <a:lnTo>
                      <a:pt x="5492" y="1272"/>
                    </a:lnTo>
                    <a:lnTo>
                      <a:pt x="5492" y="1215"/>
                    </a:lnTo>
                    <a:lnTo>
                      <a:pt x="5481" y="1157"/>
                    </a:lnTo>
                    <a:lnTo>
                      <a:pt x="5456" y="1102"/>
                    </a:lnTo>
                    <a:lnTo>
                      <a:pt x="5422" y="1053"/>
                    </a:lnTo>
                    <a:lnTo>
                      <a:pt x="5399" y="1030"/>
                    </a:lnTo>
                    <a:close/>
                    <a:moveTo>
                      <a:pt x="2743" y="1202"/>
                    </a:moveTo>
                    <a:lnTo>
                      <a:pt x="2604" y="1203"/>
                    </a:lnTo>
                    <a:lnTo>
                      <a:pt x="2332" y="1230"/>
                    </a:lnTo>
                    <a:lnTo>
                      <a:pt x="2066" y="1282"/>
                    </a:lnTo>
                    <a:lnTo>
                      <a:pt x="1807" y="1360"/>
                    </a:lnTo>
                    <a:lnTo>
                      <a:pt x="1557" y="1462"/>
                    </a:lnTo>
                    <a:lnTo>
                      <a:pt x="1320" y="1589"/>
                    </a:lnTo>
                    <a:lnTo>
                      <a:pt x="1094" y="1739"/>
                    </a:lnTo>
                    <a:lnTo>
                      <a:pt x="882" y="1912"/>
                    </a:lnTo>
                    <a:lnTo>
                      <a:pt x="782" y="2008"/>
                    </a:lnTo>
                    <a:lnTo>
                      <a:pt x="759" y="2033"/>
                    </a:lnTo>
                    <a:lnTo>
                      <a:pt x="722" y="2088"/>
                    </a:lnTo>
                    <a:lnTo>
                      <a:pt x="698" y="2148"/>
                    </a:lnTo>
                    <a:lnTo>
                      <a:pt x="686" y="2211"/>
                    </a:lnTo>
                    <a:lnTo>
                      <a:pt x="686" y="2275"/>
                    </a:lnTo>
                    <a:lnTo>
                      <a:pt x="698" y="2337"/>
                    </a:lnTo>
                    <a:lnTo>
                      <a:pt x="722" y="2397"/>
                    </a:lnTo>
                    <a:lnTo>
                      <a:pt x="759" y="2452"/>
                    </a:lnTo>
                    <a:lnTo>
                      <a:pt x="782" y="2478"/>
                    </a:lnTo>
                    <a:lnTo>
                      <a:pt x="808" y="2501"/>
                    </a:lnTo>
                    <a:lnTo>
                      <a:pt x="863" y="2537"/>
                    </a:lnTo>
                    <a:lnTo>
                      <a:pt x="924" y="2561"/>
                    </a:lnTo>
                    <a:lnTo>
                      <a:pt x="987" y="2574"/>
                    </a:lnTo>
                    <a:lnTo>
                      <a:pt x="1019" y="2576"/>
                    </a:lnTo>
                    <a:lnTo>
                      <a:pt x="1052" y="2574"/>
                    </a:lnTo>
                    <a:lnTo>
                      <a:pt x="1115" y="2561"/>
                    </a:lnTo>
                    <a:lnTo>
                      <a:pt x="1176" y="2537"/>
                    </a:lnTo>
                    <a:lnTo>
                      <a:pt x="1230" y="2501"/>
                    </a:lnTo>
                    <a:lnTo>
                      <a:pt x="1256" y="2478"/>
                    </a:lnTo>
                    <a:lnTo>
                      <a:pt x="1331" y="2404"/>
                    </a:lnTo>
                    <a:lnTo>
                      <a:pt x="1493" y="2272"/>
                    </a:lnTo>
                    <a:lnTo>
                      <a:pt x="1664" y="2155"/>
                    </a:lnTo>
                    <a:lnTo>
                      <a:pt x="1844" y="2056"/>
                    </a:lnTo>
                    <a:lnTo>
                      <a:pt x="2033" y="1974"/>
                    </a:lnTo>
                    <a:lnTo>
                      <a:pt x="2229" y="1910"/>
                    </a:lnTo>
                    <a:lnTo>
                      <a:pt x="2432" y="1869"/>
                    </a:lnTo>
                    <a:lnTo>
                      <a:pt x="2638" y="1847"/>
                    </a:lnTo>
                    <a:lnTo>
                      <a:pt x="2743" y="1844"/>
                    </a:lnTo>
                    <a:lnTo>
                      <a:pt x="2848" y="1847"/>
                    </a:lnTo>
                    <a:lnTo>
                      <a:pt x="3055" y="1869"/>
                    </a:lnTo>
                    <a:lnTo>
                      <a:pt x="3257" y="1910"/>
                    </a:lnTo>
                    <a:lnTo>
                      <a:pt x="3453" y="1974"/>
                    </a:lnTo>
                    <a:lnTo>
                      <a:pt x="3643" y="2056"/>
                    </a:lnTo>
                    <a:lnTo>
                      <a:pt x="3823" y="2155"/>
                    </a:lnTo>
                    <a:lnTo>
                      <a:pt x="3994" y="2272"/>
                    </a:lnTo>
                    <a:lnTo>
                      <a:pt x="4154" y="2404"/>
                    </a:lnTo>
                    <a:lnTo>
                      <a:pt x="4230" y="2478"/>
                    </a:lnTo>
                    <a:lnTo>
                      <a:pt x="4255" y="2501"/>
                    </a:lnTo>
                    <a:lnTo>
                      <a:pt x="4311" y="2537"/>
                    </a:lnTo>
                    <a:lnTo>
                      <a:pt x="4372" y="2561"/>
                    </a:lnTo>
                    <a:lnTo>
                      <a:pt x="4435" y="2574"/>
                    </a:lnTo>
                    <a:lnTo>
                      <a:pt x="4500" y="2574"/>
                    </a:lnTo>
                    <a:lnTo>
                      <a:pt x="4562" y="2561"/>
                    </a:lnTo>
                    <a:lnTo>
                      <a:pt x="4622" y="2537"/>
                    </a:lnTo>
                    <a:lnTo>
                      <a:pt x="4678" y="2501"/>
                    </a:lnTo>
                    <a:lnTo>
                      <a:pt x="4703" y="2478"/>
                    </a:lnTo>
                    <a:lnTo>
                      <a:pt x="4727" y="2452"/>
                    </a:lnTo>
                    <a:lnTo>
                      <a:pt x="4763" y="2397"/>
                    </a:lnTo>
                    <a:lnTo>
                      <a:pt x="4788" y="2337"/>
                    </a:lnTo>
                    <a:lnTo>
                      <a:pt x="4801" y="2275"/>
                    </a:lnTo>
                    <a:lnTo>
                      <a:pt x="4801" y="2211"/>
                    </a:lnTo>
                    <a:lnTo>
                      <a:pt x="4788" y="2148"/>
                    </a:lnTo>
                    <a:lnTo>
                      <a:pt x="4763" y="2088"/>
                    </a:lnTo>
                    <a:lnTo>
                      <a:pt x="4727" y="2033"/>
                    </a:lnTo>
                    <a:lnTo>
                      <a:pt x="4703" y="2008"/>
                    </a:lnTo>
                    <a:lnTo>
                      <a:pt x="4603" y="1912"/>
                    </a:lnTo>
                    <a:lnTo>
                      <a:pt x="4392" y="1739"/>
                    </a:lnTo>
                    <a:lnTo>
                      <a:pt x="4167" y="1589"/>
                    </a:lnTo>
                    <a:lnTo>
                      <a:pt x="3928" y="1462"/>
                    </a:lnTo>
                    <a:lnTo>
                      <a:pt x="3679" y="1360"/>
                    </a:lnTo>
                    <a:lnTo>
                      <a:pt x="3421" y="1282"/>
                    </a:lnTo>
                    <a:lnTo>
                      <a:pt x="3155" y="1230"/>
                    </a:lnTo>
                    <a:lnTo>
                      <a:pt x="2881" y="1203"/>
                    </a:lnTo>
                    <a:lnTo>
                      <a:pt x="2743" y="1202"/>
                    </a:lnTo>
                    <a:close/>
                    <a:moveTo>
                      <a:pt x="2746" y="2403"/>
                    </a:moveTo>
                    <a:lnTo>
                      <a:pt x="2668" y="2404"/>
                    </a:lnTo>
                    <a:lnTo>
                      <a:pt x="2514" y="2420"/>
                    </a:lnTo>
                    <a:lnTo>
                      <a:pt x="2362" y="2451"/>
                    </a:lnTo>
                    <a:lnTo>
                      <a:pt x="2217" y="2497"/>
                    </a:lnTo>
                    <a:lnTo>
                      <a:pt x="2076" y="2556"/>
                    </a:lnTo>
                    <a:lnTo>
                      <a:pt x="1940" y="2631"/>
                    </a:lnTo>
                    <a:lnTo>
                      <a:pt x="1814" y="2719"/>
                    </a:lnTo>
                    <a:lnTo>
                      <a:pt x="1694" y="2819"/>
                    </a:lnTo>
                    <a:lnTo>
                      <a:pt x="1637" y="2876"/>
                    </a:lnTo>
                    <a:lnTo>
                      <a:pt x="1615" y="2900"/>
                    </a:lnTo>
                    <a:lnTo>
                      <a:pt x="1580" y="2955"/>
                    </a:lnTo>
                    <a:lnTo>
                      <a:pt x="1557" y="3012"/>
                    </a:lnTo>
                    <a:lnTo>
                      <a:pt x="1546" y="3074"/>
                    </a:lnTo>
                    <a:lnTo>
                      <a:pt x="1546" y="3136"/>
                    </a:lnTo>
                    <a:lnTo>
                      <a:pt x="1557" y="3197"/>
                    </a:lnTo>
                    <a:lnTo>
                      <a:pt x="1580" y="3256"/>
                    </a:lnTo>
                    <a:lnTo>
                      <a:pt x="1615" y="3309"/>
                    </a:lnTo>
                    <a:lnTo>
                      <a:pt x="1637" y="3334"/>
                    </a:lnTo>
                    <a:lnTo>
                      <a:pt x="1661" y="3357"/>
                    </a:lnTo>
                    <a:lnTo>
                      <a:pt x="1713" y="3393"/>
                    </a:lnTo>
                    <a:lnTo>
                      <a:pt x="1769" y="3416"/>
                    </a:lnTo>
                    <a:lnTo>
                      <a:pt x="1830" y="3427"/>
                    </a:lnTo>
                    <a:lnTo>
                      <a:pt x="1860" y="3429"/>
                    </a:lnTo>
                    <a:lnTo>
                      <a:pt x="1890" y="3427"/>
                    </a:lnTo>
                    <a:lnTo>
                      <a:pt x="1949" y="3416"/>
                    </a:lnTo>
                    <a:lnTo>
                      <a:pt x="2005" y="3393"/>
                    </a:lnTo>
                    <a:lnTo>
                      <a:pt x="2057" y="3357"/>
                    </a:lnTo>
                    <a:lnTo>
                      <a:pt x="2082" y="3334"/>
                    </a:lnTo>
                    <a:lnTo>
                      <a:pt x="2115" y="3300"/>
                    </a:lnTo>
                    <a:lnTo>
                      <a:pt x="2187" y="3239"/>
                    </a:lnTo>
                    <a:lnTo>
                      <a:pt x="2263" y="3184"/>
                    </a:lnTo>
                    <a:lnTo>
                      <a:pt x="2344" y="3138"/>
                    </a:lnTo>
                    <a:lnTo>
                      <a:pt x="2429" y="3100"/>
                    </a:lnTo>
                    <a:lnTo>
                      <a:pt x="2517" y="3070"/>
                    </a:lnTo>
                    <a:lnTo>
                      <a:pt x="2607" y="3051"/>
                    </a:lnTo>
                    <a:lnTo>
                      <a:pt x="2699" y="3041"/>
                    </a:lnTo>
                    <a:lnTo>
                      <a:pt x="2746" y="3040"/>
                    </a:lnTo>
                    <a:lnTo>
                      <a:pt x="2793" y="3040"/>
                    </a:lnTo>
                    <a:lnTo>
                      <a:pt x="2885" y="3051"/>
                    </a:lnTo>
                    <a:lnTo>
                      <a:pt x="2976" y="3070"/>
                    </a:lnTo>
                    <a:lnTo>
                      <a:pt x="3064" y="3100"/>
                    </a:lnTo>
                    <a:lnTo>
                      <a:pt x="3147" y="3138"/>
                    </a:lnTo>
                    <a:lnTo>
                      <a:pt x="3228" y="3184"/>
                    </a:lnTo>
                    <a:lnTo>
                      <a:pt x="3304" y="3239"/>
                    </a:lnTo>
                    <a:lnTo>
                      <a:pt x="3376" y="3300"/>
                    </a:lnTo>
                    <a:lnTo>
                      <a:pt x="3411" y="3334"/>
                    </a:lnTo>
                    <a:lnTo>
                      <a:pt x="3434" y="3357"/>
                    </a:lnTo>
                    <a:lnTo>
                      <a:pt x="3487" y="3393"/>
                    </a:lnTo>
                    <a:lnTo>
                      <a:pt x="3543" y="3416"/>
                    </a:lnTo>
                    <a:lnTo>
                      <a:pt x="3603" y="3427"/>
                    </a:lnTo>
                    <a:lnTo>
                      <a:pt x="3663" y="3427"/>
                    </a:lnTo>
                    <a:lnTo>
                      <a:pt x="3722" y="3416"/>
                    </a:lnTo>
                    <a:lnTo>
                      <a:pt x="3780" y="3393"/>
                    </a:lnTo>
                    <a:lnTo>
                      <a:pt x="3832" y="3357"/>
                    </a:lnTo>
                    <a:lnTo>
                      <a:pt x="3855" y="3334"/>
                    </a:lnTo>
                    <a:lnTo>
                      <a:pt x="3878" y="3309"/>
                    </a:lnTo>
                    <a:lnTo>
                      <a:pt x="3912" y="3256"/>
                    </a:lnTo>
                    <a:lnTo>
                      <a:pt x="3934" y="3197"/>
                    </a:lnTo>
                    <a:lnTo>
                      <a:pt x="3945" y="3136"/>
                    </a:lnTo>
                    <a:lnTo>
                      <a:pt x="3945" y="3074"/>
                    </a:lnTo>
                    <a:lnTo>
                      <a:pt x="3934" y="3012"/>
                    </a:lnTo>
                    <a:lnTo>
                      <a:pt x="3912" y="2955"/>
                    </a:lnTo>
                    <a:lnTo>
                      <a:pt x="3878" y="2900"/>
                    </a:lnTo>
                    <a:lnTo>
                      <a:pt x="3855" y="2876"/>
                    </a:lnTo>
                    <a:lnTo>
                      <a:pt x="3798" y="2819"/>
                    </a:lnTo>
                    <a:lnTo>
                      <a:pt x="3679" y="2719"/>
                    </a:lnTo>
                    <a:lnTo>
                      <a:pt x="3551" y="2631"/>
                    </a:lnTo>
                    <a:lnTo>
                      <a:pt x="3417" y="2556"/>
                    </a:lnTo>
                    <a:lnTo>
                      <a:pt x="3276" y="2497"/>
                    </a:lnTo>
                    <a:lnTo>
                      <a:pt x="3130" y="2451"/>
                    </a:lnTo>
                    <a:lnTo>
                      <a:pt x="2979" y="2420"/>
                    </a:lnTo>
                    <a:lnTo>
                      <a:pt x="2825" y="2404"/>
                    </a:lnTo>
                    <a:lnTo>
                      <a:pt x="2746" y="2403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>
                      <a:lumMod val="85000"/>
                      <a:lumOff val="15000"/>
                    </a:prstClr>
                  </a:solidFill>
                  <a:latin typeface="NanumSquare Neo OTF Regular" pitchFamily="2" charset="-127"/>
                  <a:ea typeface="NanumSquare Neo OTF Regular" pitchFamily="2" charset="-127"/>
                </a:endParaRPr>
              </a:p>
            </p:txBody>
          </p:sp>
        </p:grp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BC9BCD5E-CF2F-45CD-A1C5-FACE037AE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340CAA-7987-4F30-B10A-034CDBA23A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8DEE94-B9EB-437B-B87B-4D6343955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2023. 4. 27.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C7A974-A07A-49C2-B147-F6EC85053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4EDD24-940C-445F-B974-623173FA1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0250470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0C0D57-3EBF-4D7D-9103-029D562A3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925C662-F8E6-4896-9E6B-19D16B2099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7ED9F6B-4286-432D-A5CB-100E7F7765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BAD39F7-71D8-4D10-B6E7-04E0D95EB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2023. 4. 27.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43C73A8-E25B-4949-B956-80A5EC260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77CE8D1-E11F-4E87-B585-E1E5C9463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6890634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98AADC-F389-4BCD-9E52-49B7E6490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1A3D60F-143D-47A7-90DD-8D2052D74E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D2913F-34A8-4E19-BE54-298D842C8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2023. 4. 27.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6ADB15-0821-4678-8A84-0615C9618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5E1647-A311-42C8-900F-03252A535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4745047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42E21EA-AC61-43C5-AA22-71763E0491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ED08377-D434-4883-933D-05403373BC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76BEFAE-52A5-4771-A24E-66D37EDBF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2023. 4. 27.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F5FDAD-E360-45AB-9254-5D5A1437A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79758A-1063-49CC-A47B-5A24925A9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2975572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55FC26-2554-4ACE-AD62-BF4C0D150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5F7A203-776E-48E1-8F52-E0C0617239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22283AA-0163-40C4-BD15-4B5D9779A6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2023. 4. 27.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1A8905D-720A-4884-BF88-251296BD5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1F5B7E-479B-4C2C-9C2F-FC3D3BAF2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3686155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78C707-FFC8-4A24-BA23-EF9EC4467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160DF4-3AB1-42B3-8971-B823E5CB29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B6BFC4C-B0FA-4F91-8D27-3D1AF4C2C7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2FAC31B-12B8-44B6-A9E9-8F967BCFB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2023. 4. 27.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FAD4C5-4E96-46C0-9033-3CF48A722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8F5A243-79AB-498E-9F6B-C0EA9EA19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8721777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839153-E8CD-49CF-A352-CE2C89DD0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D2D86D-B04B-4F6E-8B70-CEEE8EE74D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ADF040F-70C5-4670-BDE4-017C92D5B3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02EE54B-8A53-409D-B09E-64BD2F952B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2B72209-6EC7-4418-A78D-417AB466F5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F99256C-B33C-4980-B58A-185F1B508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2023. 4. 27.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0D41821-F2CE-4C29-8132-70323EDD6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8C219DB-B597-4742-98CD-2CAE4BE50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3567536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6D106D-5995-4C96-A34B-80776AE9E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FF2DA30-6E46-4781-A24E-22BEFDC93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2023. 4. 27.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6E6DFE5-8E83-400E-805F-69D1FE731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DD16593-628A-472D-A9C3-C41BD8886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7262663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9B1C4D2-3722-4C1D-B0E4-3ABC0DA4C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2023. 4. 27.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3A393B7-AE11-4029-9D65-0BDEFB02D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B9F3B94-79EC-477D-B625-FF12E8701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9489978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D40AC1-6795-4CA4-8863-90C130E9F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AA3D37-5CDD-4F3C-8395-110B381166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E09C48F-85AB-4E64-BEFA-3A18C6A9F9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6C7D03F-6B67-4E51-B669-6A0E67E1E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2023. 4. 27.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85481C9-7778-4E3B-A752-9007B5C85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0C20EB4-E727-4E37-91E3-2D601E7FF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2623128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0C0D57-3EBF-4D7D-9103-029D562A3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925C662-F8E6-4896-9E6B-19D16B2099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7ED9F6B-4286-432D-A5CB-100E7F7765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BAD39F7-71D8-4D10-B6E7-04E0D95EB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2023. 4. 27.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43C73A8-E25B-4949-B956-80A5EC260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77CE8D1-E11F-4E87-B585-E1E5C9463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233271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ACA9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718C337-9B27-40D3-A9B2-4005EE7EA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B69189F-28A1-4057-8CE9-3B76810BF9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F256D8-7BB6-49E2-954E-EF9E05DBF8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2023. 4. 27.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38B22D-A8A6-4CDF-89EF-E670765EC8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BBC4C3-52FC-436A-A3AE-F6A5F52B66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99846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>
    <p:fade/>
  </p:transition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718C337-9B27-40D3-A9B2-4005EE7EA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B69189F-28A1-4057-8CE9-3B76810BF9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F256D8-7BB6-49E2-954E-EF9E05DBF8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2023. 4. 27.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38B22D-A8A6-4CDF-89EF-E670765EC8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BBC4C3-52FC-436A-A3AE-F6A5F52B66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47194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ransition>
    <p:fade/>
  </p:transition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gif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microsoft.com/office/2007/relationships/hdphoto" Target="../media/hdphoto3.wdp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1E8A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C3420244-5B82-3C27-D2C9-4C9D8DFFF8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Mark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051" r="2412"/>
          <a:stretch/>
        </p:blipFill>
        <p:spPr bwMode="auto">
          <a:xfrm>
            <a:off x="19050" y="19177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그룹 2"/>
          <p:cNvGrpSpPr/>
          <p:nvPr/>
        </p:nvGrpSpPr>
        <p:grpSpPr>
          <a:xfrm>
            <a:off x="4343400" y="2476500"/>
            <a:ext cx="3566600" cy="4386530"/>
            <a:chOff x="4635500" y="2476500"/>
            <a:chExt cx="3566600" cy="438653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1" name="사각형: 둥근 위쪽 모서리 20">
              <a:extLst>
                <a:ext uri="{FF2B5EF4-FFF2-40B4-BE49-F238E27FC236}">
                  <a16:creationId xmlns:a16="http://schemas.microsoft.com/office/drawing/2014/main" id="{D57DC392-5162-44E8-94C0-BD3163E5868D}"/>
                </a:ext>
              </a:extLst>
            </p:cNvPr>
            <p:cNvSpPr/>
            <p:nvPr/>
          </p:nvSpPr>
          <p:spPr>
            <a:xfrm>
              <a:off x="4635500" y="2476500"/>
              <a:ext cx="3530600" cy="4386530"/>
            </a:xfrm>
            <a:prstGeom prst="round2SameRect">
              <a:avLst>
                <a:gd name="adj1" fmla="val 7514"/>
                <a:gd name="adj2" fmla="val 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scene3d>
              <a:camera prst="orthographicFront"/>
              <a:lightRig rig="sof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NanumSquare Neo OTF Regular" pitchFamily="2" charset="-127"/>
                <a:ea typeface="NanumSquare Neo OTF Regular" pitchFamily="2" charset="-127"/>
              </a:endParaRPr>
            </a:p>
          </p:txBody>
        </p:sp>
        <p:sp>
          <p:nvSpPr>
            <p:cNvPr id="22" name="사각형: 둥근 위쪽 모서리 21">
              <a:extLst>
                <a:ext uri="{FF2B5EF4-FFF2-40B4-BE49-F238E27FC236}">
                  <a16:creationId xmlns:a16="http://schemas.microsoft.com/office/drawing/2014/main" id="{12BBCDC1-3DFF-4E14-9B1E-376FE9DE9C27}"/>
                </a:ext>
              </a:extLst>
            </p:cNvPr>
            <p:cNvSpPr/>
            <p:nvPr/>
          </p:nvSpPr>
          <p:spPr>
            <a:xfrm rot="5400000">
              <a:off x="7950100" y="3342250"/>
              <a:ext cx="468000" cy="360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scene3d>
              <a:camera prst="orthographicFront"/>
              <a:lightRig rig="sof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NanumSquare Neo OTF Regular" pitchFamily="2" charset="-127"/>
                <a:ea typeface="NanumSquare Neo OTF Regular" pitchFamily="2" charset="-127"/>
              </a:endParaRPr>
            </a:p>
          </p:txBody>
        </p:sp>
        <p:sp>
          <p:nvSpPr>
            <p:cNvPr id="23" name="사각형: 둥근 위쪽 모서리 22">
              <a:extLst>
                <a:ext uri="{FF2B5EF4-FFF2-40B4-BE49-F238E27FC236}">
                  <a16:creationId xmlns:a16="http://schemas.microsoft.com/office/drawing/2014/main" id="{7F094107-C1E2-4396-B040-15A9514FB8D0}"/>
                </a:ext>
              </a:extLst>
            </p:cNvPr>
            <p:cNvSpPr/>
            <p:nvPr/>
          </p:nvSpPr>
          <p:spPr>
            <a:xfrm rot="5400000">
              <a:off x="7878100" y="4173795"/>
              <a:ext cx="612000" cy="360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scene3d>
              <a:camera prst="orthographicFront"/>
              <a:lightRig rig="sof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NanumSquare Neo OTF Regular" pitchFamily="2" charset="-127"/>
                <a:ea typeface="NanumSquare Neo OTF Regular" pitchFamily="2" charset="-127"/>
              </a:endParaRPr>
            </a:p>
          </p:txBody>
        </p:sp>
        <p:sp>
          <p:nvSpPr>
            <p:cNvPr id="24" name="사각형: 둥근 위쪽 모서리 23">
              <a:extLst>
                <a:ext uri="{FF2B5EF4-FFF2-40B4-BE49-F238E27FC236}">
                  <a16:creationId xmlns:a16="http://schemas.microsoft.com/office/drawing/2014/main" id="{C752843D-9F6C-4AF3-AD7F-B4052D699607}"/>
                </a:ext>
              </a:extLst>
            </p:cNvPr>
            <p:cNvSpPr/>
            <p:nvPr/>
          </p:nvSpPr>
          <p:spPr>
            <a:xfrm rot="5400000">
              <a:off x="7878100" y="4905680"/>
              <a:ext cx="612000" cy="360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scene3d>
              <a:camera prst="orthographicFront"/>
              <a:lightRig rig="sof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NanumSquare Neo OTF Regular" pitchFamily="2" charset="-127"/>
                <a:ea typeface="NanumSquare Neo OTF Regular" pitchFamily="2" charset="-127"/>
              </a:endParaRPr>
            </a:p>
          </p:txBody>
        </p:sp>
        <p:sp>
          <p:nvSpPr>
            <p:cNvPr id="26" name="사각형: 둥근 위쪽 모서리 25">
              <a:extLst>
                <a:ext uri="{FF2B5EF4-FFF2-40B4-BE49-F238E27FC236}">
                  <a16:creationId xmlns:a16="http://schemas.microsoft.com/office/drawing/2014/main" id="{C84670CC-01B1-4DC4-8D7A-CCC98FAAFE78}"/>
                </a:ext>
              </a:extLst>
            </p:cNvPr>
            <p:cNvSpPr/>
            <p:nvPr/>
          </p:nvSpPr>
          <p:spPr>
            <a:xfrm>
              <a:off x="4724400" y="2578250"/>
              <a:ext cx="3365500" cy="4284780"/>
            </a:xfrm>
            <a:prstGeom prst="round2SameRect">
              <a:avLst>
                <a:gd name="adj1" fmla="val 5552"/>
                <a:gd name="adj2" fmla="val 0"/>
              </a:avLst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NanumSquare Neo OTF Regular" pitchFamily="2" charset="-127"/>
                <a:ea typeface="NanumSquare Neo OTF Regular" pitchFamily="2" charset="-127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DD8BAACC-97F9-6073-EC8B-A639AAD6C7D8}"/>
              </a:ext>
            </a:extLst>
          </p:cNvPr>
          <p:cNvGrpSpPr/>
          <p:nvPr/>
        </p:nvGrpSpPr>
        <p:grpSpPr>
          <a:xfrm>
            <a:off x="4431145" y="2578250"/>
            <a:ext cx="3377520" cy="4313076"/>
            <a:chOff x="4431151" y="2578545"/>
            <a:chExt cx="3414307" cy="4312780"/>
          </a:xfrm>
        </p:grpSpPr>
        <p:sp>
          <p:nvSpPr>
            <p:cNvPr id="2" name="양쪽 모서리가 둥근 사각형 1">
              <a:extLst>
                <a:ext uri="{FF2B5EF4-FFF2-40B4-BE49-F238E27FC236}">
                  <a16:creationId xmlns:a16="http://schemas.microsoft.com/office/drawing/2014/main" id="{1BCEB460-B56B-6441-106D-D1C9F38E000C}"/>
                </a:ext>
              </a:extLst>
            </p:cNvPr>
            <p:cNvSpPr/>
            <p:nvPr/>
          </p:nvSpPr>
          <p:spPr>
            <a:xfrm>
              <a:off x="4436174" y="2578545"/>
              <a:ext cx="3402157" cy="1036285"/>
            </a:xfrm>
            <a:prstGeom prst="round2SameRect">
              <a:avLst/>
            </a:prstGeom>
            <a:solidFill>
              <a:srgbClr val="AEE4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latin typeface="NanumSquare Neo OTF Regular" pitchFamily="2" charset="-127"/>
                <a:ea typeface="NanumSquare Neo OTF Regular" pitchFamily="2" charset="-127"/>
              </a:endParaRPr>
            </a:p>
          </p:txBody>
        </p:sp>
        <p:pic>
          <p:nvPicPr>
            <p:cNvPr id="1028" name="Picture 4" descr="알람, 쉿">
              <a:extLst>
                <a:ext uri="{FF2B5EF4-FFF2-40B4-BE49-F238E27FC236}">
                  <a16:creationId xmlns:a16="http://schemas.microsoft.com/office/drawing/2014/main" id="{3BAEF6EB-FCAB-C321-3B52-AAAFD76CC96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31151" y="3477019"/>
              <a:ext cx="3414307" cy="34143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A1AEB119-E24A-43C1-AF44-0724C886079D}"/>
              </a:ext>
            </a:extLst>
          </p:cNvPr>
          <p:cNvSpPr txBox="1"/>
          <p:nvPr/>
        </p:nvSpPr>
        <p:spPr>
          <a:xfrm>
            <a:off x="3419689" y="1568373"/>
            <a:ext cx="535262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ko-KR" altLang="en-US" sz="4000" b="1" kern="0" dirty="0" err="1">
                <a:solidFill>
                  <a:srgbClr val="00664E"/>
                </a:solidFill>
                <a:latin typeface="NanumSquare Neo OTF Heavy" pitchFamily="2" charset="-127"/>
                <a:ea typeface="NanumSquare Neo OTF Heavy" pitchFamily="2" charset="-127"/>
              </a:rPr>
              <a:t>화여니</a:t>
            </a:r>
            <a:r>
              <a:rPr lang="ko-KR" altLang="en-US" sz="4000" b="1" kern="0" dirty="0" err="1">
                <a:solidFill>
                  <a:srgbClr val="00664E"/>
                </a:solidFill>
                <a:latin typeface="NanumSquare Neo OTF Bold" pitchFamily="2" charset="-127"/>
                <a:ea typeface="NanumSquare Neo OTF Bold" pitchFamily="2" charset="-127"/>
              </a:rPr>
              <a:t>를</a:t>
            </a:r>
            <a:r>
              <a:rPr lang="ko-KR" altLang="en-US" sz="4000" b="1" kern="0" dirty="0">
                <a:solidFill>
                  <a:srgbClr val="00664E"/>
                </a:solidFill>
                <a:latin typeface="NanumSquare Neo OTF Bold" pitchFamily="2" charset="-127"/>
                <a:ea typeface="NanumSquare Neo OTF Bold" pitchFamily="2" charset="-127"/>
              </a:rPr>
              <a:t> 찾아라</a:t>
            </a:r>
            <a:r>
              <a:rPr lang="en-US" altLang="ko-KR" sz="4000" b="1" kern="0" dirty="0">
                <a:solidFill>
                  <a:srgbClr val="00664E"/>
                </a:solidFill>
                <a:latin typeface="NanumSquare Neo OTF Bold" pitchFamily="2" charset="-127"/>
                <a:ea typeface="NanumSquare Neo OTF Bold" pitchFamily="2" charset="-127"/>
              </a:rPr>
              <a:t>!</a:t>
            </a:r>
          </a:p>
        </p:txBody>
      </p:sp>
      <p:sp>
        <p:nvSpPr>
          <p:cNvPr id="126" name="Freeform 43"/>
          <p:cNvSpPr>
            <a:spLocks/>
          </p:cNvSpPr>
          <p:nvPr/>
        </p:nvSpPr>
        <p:spPr bwMode="auto">
          <a:xfrm>
            <a:off x="7762737" y="3816612"/>
            <a:ext cx="569793" cy="2621599"/>
          </a:xfrm>
          <a:custGeom>
            <a:avLst/>
            <a:gdLst>
              <a:gd name="T0" fmla="*/ 438 w 1234"/>
              <a:gd name="T1" fmla="*/ 44 h 5674"/>
              <a:gd name="T2" fmla="*/ 684 w 1234"/>
              <a:gd name="T3" fmla="*/ 195 h 5674"/>
              <a:gd name="T4" fmla="*/ 795 w 1234"/>
              <a:gd name="T5" fmla="*/ 360 h 5674"/>
              <a:gd name="T6" fmla="*/ 850 w 1234"/>
              <a:gd name="T7" fmla="*/ 581 h 5674"/>
              <a:gd name="T8" fmla="*/ 846 w 1234"/>
              <a:gd name="T9" fmla="*/ 811 h 5674"/>
              <a:gd name="T10" fmla="*/ 745 w 1234"/>
              <a:gd name="T11" fmla="*/ 986 h 5674"/>
              <a:gd name="T12" fmla="*/ 575 w 1234"/>
              <a:gd name="T13" fmla="*/ 1145 h 5674"/>
              <a:gd name="T14" fmla="*/ 396 w 1234"/>
              <a:gd name="T15" fmla="*/ 1243 h 5674"/>
              <a:gd name="T16" fmla="*/ 684 w 1234"/>
              <a:gd name="T17" fmla="*/ 1505 h 5674"/>
              <a:gd name="T18" fmla="*/ 810 w 1234"/>
              <a:gd name="T19" fmla="*/ 1575 h 5674"/>
              <a:gd name="T20" fmla="*/ 1069 w 1234"/>
              <a:gd name="T21" fmla="*/ 1773 h 5674"/>
              <a:gd name="T22" fmla="*/ 1219 w 1234"/>
              <a:gd name="T23" fmla="*/ 2106 h 5674"/>
              <a:gd name="T24" fmla="*/ 1210 w 1234"/>
              <a:gd name="T25" fmla="*/ 2463 h 5674"/>
              <a:gd name="T26" fmla="*/ 1043 w 1234"/>
              <a:gd name="T27" fmla="*/ 2725 h 5674"/>
              <a:gd name="T28" fmla="*/ 882 w 1234"/>
              <a:gd name="T29" fmla="*/ 2815 h 5674"/>
              <a:gd name="T30" fmla="*/ 669 w 1234"/>
              <a:gd name="T31" fmla="*/ 2851 h 5674"/>
              <a:gd name="T32" fmla="*/ 550 w 1234"/>
              <a:gd name="T33" fmla="*/ 2872 h 5674"/>
              <a:gd name="T34" fmla="*/ 788 w 1234"/>
              <a:gd name="T35" fmla="*/ 3201 h 5674"/>
              <a:gd name="T36" fmla="*/ 1054 w 1234"/>
              <a:gd name="T37" fmla="*/ 3611 h 5674"/>
              <a:gd name="T38" fmla="*/ 1112 w 1234"/>
              <a:gd name="T39" fmla="*/ 3872 h 5674"/>
              <a:gd name="T40" fmla="*/ 1088 w 1234"/>
              <a:gd name="T41" fmla="*/ 4061 h 5674"/>
              <a:gd name="T42" fmla="*/ 936 w 1234"/>
              <a:gd name="T43" fmla="*/ 4300 h 5674"/>
              <a:gd name="T44" fmla="*/ 647 w 1234"/>
              <a:gd name="T45" fmla="*/ 4415 h 5674"/>
              <a:gd name="T46" fmla="*/ 487 w 1234"/>
              <a:gd name="T47" fmla="*/ 4429 h 5674"/>
              <a:gd name="T48" fmla="*/ 808 w 1234"/>
              <a:gd name="T49" fmla="*/ 4677 h 5674"/>
              <a:gd name="T50" fmla="*/ 964 w 1234"/>
              <a:gd name="T51" fmla="*/ 4929 h 5674"/>
              <a:gd name="T52" fmla="*/ 972 w 1234"/>
              <a:gd name="T53" fmla="*/ 5103 h 5674"/>
              <a:gd name="T54" fmla="*/ 903 w 1234"/>
              <a:gd name="T55" fmla="*/ 5311 h 5674"/>
              <a:gd name="T56" fmla="*/ 759 w 1234"/>
              <a:gd name="T57" fmla="*/ 5479 h 5674"/>
              <a:gd name="T58" fmla="*/ 558 w 1234"/>
              <a:gd name="T59" fmla="*/ 5599 h 5674"/>
              <a:gd name="T60" fmla="*/ 320 w 1234"/>
              <a:gd name="T61" fmla="*/ 5665 h 5674"/>
              <a:gd name="T62" fmla="*/ 108 w 1234"/>
              <a:gd name="T63" fmla="*/ 5672 h 5674"/>
              <a:gd name="T64" fmla="*/ 90 w 1234"/>
              <a:gd name="T65" fmla="*/ 5636 h 5674"/>
              <a:gd name="T66" fmla="*/ 68 w 1234"/>
              <a:gd name="T67" fmla="*/ 5469 h 5674"/>
              <a:gd name="T68" fmla="*/ 18 w 1234"/>
              <a:gd name="T69" fmla="*/ 5236 h 5674"/>
              <a:gd name="T70" fmla="*/ 38 w 1234"/>
              <a:gd name="T71" fmla="*/ 4850 h 5674"/>
              <a:gd name="T72" fmla="*/ 98 w 1234"/>
              <a:gd name="T73" fmla="*/ 4258 h 5674"/>
              <a:gd name="T74" fmla="*/ 0 w 1234"/>
              <a:gd name="T75" fmla="*/ 3944 h 5674"/>
              <a:gd name="T76" fmla="*/ 18 w 1234"/>
              <a:gd name="T77" fmla="*/ 3339 h 5674"/>
              <a:gd name="T78" fmla="*/ 180 w 1234"/>
              <a:gd name="T79" fmla="*/ 2917 h 5674"/>
              <a:gd name="T80" fmla="*/ 202 w 1234"/>
              <a:gd name="T81" fmla="*/ 2740 h 5674"/>
              <a:gd name="T82" fmla="*/ 162 w 1234"/>
              <a:gd name="T83" fmla="*/ 2665 h 5674"/>
              <a:gd name="T84" fmla="*/ 124 w 1234"/>
              <a:gd name="T85" fmla="*/ 2482 h 5674"/>
              <a:gd name="T86" fmla="*/ 127 w 1234"/>
              <a:gd name="T87" fmla="*/ 1881 h 5674"/>
              <a:gd name="T88" fmla="*/ 198 w 1234"/>
              <a:gd name="T89" fmla="*/ 1513 h 5674"/>
              <a:gd name="T90" fmla="*/ 219 w 1234"/>
              <a:gd name="T91" fmla="*/ 1439 h 5674"/>
              <a:gd name="T92" fmla="*/ 213 w 1234"/>
              <a:gd name="T93" fmla="*/ 1215 h 5674"/>
              <a:gd name="T94" fmla="*/ 205 w 1234"/>
              <a:gd name="T95" fmla="*/ 1036 h 5674"/>
              <a:gd name="T96" fmla="*/ 211 w 1234"/>
              <a:gd name="T97" fmla="*/ 781 h 5674"/>
              <a:gd name="T98" fmla="*/ 234 w 1234"/>
              <a:gd name="T99" fmla="*/ 0 h 56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1234" h="5674">
                <a:moveTo>
                  <a:pt x="234" y="0"/>
                </a:moveTo>
                <a:lnTo>
                  <a:pt x="306" y="9"/>
                </a:lnTo>
                <a:lnTo>
                  <a:pt x="438" y="44"/>
                </a:lnTo>
                <a:lnTo>
                  <a:pt x="558" y="97"/>
                </a:lnTo>
                <a:lnTo>
                  <a:pt x="637" y="152"/>
                </a:lnTo>
                <a:lnTo>
                  <a:pt x="684" y="195"/>
                </a:lnTo>
                <a:lnTo>
                  <a:pt x="728" y="244"/>
                </a:lnTo>
                <a:lnTo>
                  <a:pt x="764" y="299"/>
                </a:lnTo>
                <a:lnTo>
                  <a:pt x="795" y="360"/>
                </a:lnTo>
                <a:lnTo>
                  <a:pt x="820" y="427"/>
                </a:lnTo>
                <a:lnTo>
                  <a:pt x="838" y="500"/>
                </a:lnTo>
                <a:lnTo>
                  <a:pt x="850" y="581"/>
                </a:lnTo>
                <a:lnTo>
                  <a:pt x="854" y="667"/>
                </a:lnTo>
                <a:lnTo>
                  <a:pt x="851" y="761"/>
                </a:lnTo>
                <a:lnTo>
                  <a:pt x="846" y="811"/>
                </a:lnTo>
                <a:lnTo>
                  <a:pt x="830" y="849"/>
                </a:lnTo>
                <a:lnTo>
                  <a:pt x="791" y="919"/>
                </a:lnTo>
                <a:lnTo>
                  <a:pt x="745" y="986"/>
                </a:lnTo>
                <a:lnTo>
                  <a:pt x="694" y="1045"/>
                </a:lnTo>
                <a:lnTo>
                  <a:pt x="638" y="1098"/>
                </a:lnTo>
                <a:lnTo>
                  <a:pt x="575" y="1145"/>
                </a:lnTo>
                <a:lnTo>
                  <a:pt x="507" y="1189"/>
                </a:lnTo>
                <a:lnTo>
                  <a:pt x="435" y="1226"/>
                </a:lnTo>
                <a:lnTo>
                  <a:pt x="396" y="1243"/>
                </a:lnTo>
                <a:lnTo>
                  <a:pt x="486" y="1311"/>
                </a:lnTo>
                <a:lnTo>
                  <a:pt x="608" y="1425"/>
                </a:lnTo>
                <a:lnTo>
                  <a:pt x="684" y="1505"/>
                </a:lnTo>
                <a:lnTo>
                  <a:pt x="720" y="1549"/>
                </a:lnTo>
                <a:lnTo>
                  <a:pt x="751" y="1556"/>
                </a:lnTo>
                <a:lnTo>
                  <a:pt x="810" y="1575"/>
                </a:lnTo>
                <a:lnTo>
                  <a:pt x="890" y="1613"/>
                </a:lnTo>
                <a:lnTo>
                  <a:pt x="987" y="1686"/>
                </a:lnTo>
                <a:lnTo>
                  <a:pt x="1069" y="1773"/>
                </a:lnTo>
                <a:lnTo>
                  <a:pt x="1135" y="1876"/>
                </a:lnTo>
                <a:lnTo>
                  <a:pt x="1185" y="1988"/>
                </a:lnTo>
                <a:lnTo>
                  <a:pt x="1219" y="2106"/>
                </a:lnTo>
                <a:lnTo>
                  <a:pt x="1234" y="2227"/>
                </a:lnTo>
                <a:lnTo>
                  <a:pt x="1232" y="2348"/>
                </a:lnTo>
                <a:lnTo>
                  <a:pt x="1210" y="2463"/>
                </a:lnTo>
                <a:lnTo>
                  <a:pt x="1168" y="2570"/>
                </a:lnTo>
                <a:lnTo>
                  <a:pt x="1105" y="2665"/>
                </a:lnTo>
                <a:lnTo>
                  <a:pt x="1043" y="2725"/>
                </a:lnTo>
                <a:lnTo>
                  <a:pt x="994" y="2760"/>
                </a:lnTo>
                <a:lnTo>
                  <a:pt x="941" y="2790"/>
                </a:lnTo>
                <a:lnTo>
                  <a:pt x="882" y="2815"/>
                </a:lnTo>
                <a:lnTo>
                  <a:pt x="817" y="2833"/>
                </a:lnTo>
                <a:lnTo>
                  <a:pt x="745" y="2846"/>
                </a:lnTo>
                <a:lnTo>
                  <a:pt x="669" y="2851"/>
                </a:lnTo>
                <a:lnTo>
                  <a:pt x="585" y="2849"/>
                </a:lnTo>
                <a:lnTo>
                  <a:pt x="540" y="2845"/>
                </a:lnTo>
                <a:lnTo>
                  <a:pt x="550" y="2872"/>
                </a:lnTo>
                <a:lnTo>
                  <a:pt x="579" y="2927"/>
                </a:lnTo>
                <a:lnTo>
                  <a:pt x="637" y="3013"/>
                </a:lnTo>
                <a:lnTo>
                  <a:pt x="788" y="3201"/>
                </a:lnTo>
                <a:lnTo>
                  <a:pt x="948" y="3414"/>
                </a:lnTo>
                <a:lnTo>
                  <a:pt x="1016" y="3529"/>
                </a:lnTo>
                <a:lnTo>
                  <a:pt x="1054" y="3611"/>
                </a:lnTo>
                <a:lnTo>
                  <a:pt x="1083" y="3695"/>
                </a:lnTo>
                <a:lnTo>
                  <a:pt x="1103" y="3781"/>
                </a:lnTo>
                <a:lnTo>
                  <a:pt x="1112" y="3872"/>
                </a:lnTo>
                <a:lnTo>
                  <a:pt x="1106" y="3967"/>
                </a:lnTo>
                <a:lnTo>
                  <a:pt x="1098" y="4016"/>
                </a:lnTo>
                <a:lnTo>
                  <a:pt x="1088" y="4061"/>
                </a:lnTo>
                <a:lnTo>
                  <a:pt x="1053" y="4148"/>
                </a:lnTo>
                <a:lnTo>
                  <a:pt x="1003" y="4229"/>
                </a:lnTo>
                <a:lnTo>
                  <a:pt x="936" y="4300"/>
                </a:lnTo>
                <a:lnTo>
                  <a:pt x="854" y="4357"/>
                </a:lnTo>
                <a:lnTo>
                  <a:pt x="758" y="4396"/>
                </a:lnTo>
                <a:lnTo>
                  <a:pt x="647" y="4415"/>
                </a:lnTo>
                <a:lnTo>
                  <a:pt x="520" y="4408"/>
                </a:lnTo>
                <a:lnTo>
                  <a:pt x="450" y="4393"/>
                </a:lnTo>
                <a:lnTo>
                  <a:pt x="487" y="4429"/>
                </a:lnTo>
                <a:lnTo>
                  <a:pt x="566" y="4495"/>
                </a:lnTo>
                <a:lnTo>
                  <a:pt x="690" y="4585"/>
                </a:lnTo>
                <a:lnTo>
                  <a:pt x="808" y="4677"/>
                </a:lnTo>
                <a:lnTo>
                  <a:pt x="874" y="4748"/>
                </a:lnTo>
                <a:lnTo>
                  <a:pt x="929" y="4830"/>
                </a:lnTo>
                <a:lnTo>
                  <a:pt x="964" y="4929"/>
                </a:lnTo>
                <a:lnTo>
                  <a:pt x="972" y="4988"/>
                </a:lnTo>
                <a:lnTo>
                  <a:pt x="975" y="5027"/>
                </a:lnTo>
                <a:lnTo>
                  <a:pt x="972" y="5103"/>
                </a:lnTo>
                <a:lnTo>
                  <a:pt x="959" y="5177"/>
                </a:lnTo>
                <a:lnTo>
                  <a:pt x="936" y="5246"/>
                </a:lnTo>
                <a:lnTo>
                  <a:pt x="903" y="5311"/>
                </a:lnTo>
                <a:lnTo>
                  <a:pt x="863" y="5371"/>
                </a:lnTo>
                <a:lnTo>
                  <a:pt x="814" y="5427"/>
                </a:lnTo>
                <a:lnTo>
                  <a:pt x="759" y="5479"/>
                </a:lnTo>
                <a:lnTo>
                  <a:pt x="697" y="5524"/>
                </a:lnTo>
                <a:lnTo>
                  <a:pt x="630" y="5564"/>
                </a:lnTo>
                <a:lnTo>
                  <a:pt x="558" y="5599"/>
                </a:lnTo>
                <a:lnTo>
                  <a:pt x="481" y="5628"/>
                </a:lnTo>
                <a:lnTo>
                  <a:pt x="402" y="5649"/>
                </a:lnTo>
                <a:lnTo>
                  <a:pt x="320" y="5665"/>
                </a:lnTo>
                <a:lnTo>
                  <a:pt x="236" y="5674"/>
                </a:lnTo>
                <a:lnTo>
                  <a:pt x="152" y="5674"/>
                </a:lnTo>
                <a:lnTo>
                  <a:pt x="108" y="5672"/>
                </a:lnTo>
                <a:lnTo>
                  <a:pt x="110" y="5656"/>
                </a:lnTo>
                <a:lnTo>
                  <a:pt x="100" y="5639"/>
                </a:lnTo>
                <a:lnTo>
                  <a:pt x="90" y="5636"/>
                </a:lnTo>
                <a:lnTo>
                  <a:pt x="91" y="5603"/>
                </a:lnTo>
                <a:lnTo>
                  <a:pt x="85" y="5545"/>
                </a:lnTo>
                <a:lnTo>
                  <a:pt x="68" y="5469"/>
                </a:lnTo>
                <a:lnTo>
                  <a:pt x="38" y="5373"/>
                </a:lnTo>
                <a:lnTo>
                  <a:pt x="22" y="5295"/>
                </a:lnTo>
                <a:lnTo>
                  <a:pt x="18" y="5236"/>
                </a:lnTo>
                <a:lnTo>
                  <a:pt x="18" y="5204"/>
                </a:lnTo>
                <a:lnTo>
                  <a:pt x="18" y="5005"/>
                </a:lnTo>
                <a:lnTo>
                  <a:pt x="38" y="4850"/>
                </a:lnTo>
                <a:lnTo>
                  <a:pt x="84" y="4573"/>
                </a:lnTo>
                <a:lnTo>
                  <a:pt x="101" y="4382"/>
                </a:lnTo>
                <a:lnTo>
                  <a:pt x="98" y="4258"/>
                </a:lnTo>
                <a:lnTo>
                  <a:pt x="77" y="4134"/>
                </a:lnTo>
                <a:lnTo>
                  <a:pt x="33" y="4007"/>
                </a:lnTo>
                <a:lnTo>
                  <a:pt x="0" y="3944"/>
                </a:lnTo>
                <a:lnTo>
                  <a:pt x="0" y="3457"/>
                </a:lnTo>
                <a:lnTo>
                  <a:pt x="5" y="3415"/>
                </a:lnTo>
                <a:lnTo>
                  <a:pt x="18" y="3339"/>
                </a:lnTo>
                <a:lnTo>
                  <a:pt x="48" y="3234"/>
                </a:lnTo>
                <a:lnTo>
                  <a:pt x="128" y="3045"/>
                </a:lnTo>
                <a:lnTo>
                  <a:pt x="180" y="2917"/>
                </a:lnTo>
                <a:lnTo>
                  <a:pt x="190" y="2895"/>
                </a:lnTo>
                <a:lnTo>
                  <a:pt x="202" y="2823"/>
                </a:lnTo>
                <a:lnTo>
                  <a:pt x="202" y="2740"/>
                </a:lnTo>
                <a:lnTo>
                  <a:pt x="189" y="2691"/>
                </a:lnTo>
                <a:lnTo>
                  <a:pt x="173" y="2669"/>
                </a:lnTo>
                <a:lnTo>
                  <a:pt x="162" y="2665"/>
                </a:lnTo>
                <a:lnTo>
                  <a:pt x="150" y="2613"/>
                </a:lnTo>
                <a:lnTo>
                  <a:pt x="130" y="2540"/>
                </a:lnTo>
                <a:lnTo>
                  <a:pt x="124" y="2482"/>
                </a:lnTo>
                <a:lnTo>
                  <a:pt x="126" y="2449"/>
                </a:lnTo>
                <a:lnTo>
                  <a:pt x="126" y="1945"/>
                </a:lnTo>
                <a:lnTo>
                  <a:pt x="127" y="1881"/>
                </a:lnTo>
                <a:lnTo>
                  <a:pt x="139" y="1768"/>
                </a:lnTo>
                <a:lnTo>
                  <a:pt x="172" y="1612"/>
                </a:lnTo>
                <a:lnTo>
                  <a:pt x="198" y="1513"/>
                </a:lnTo>
                <a:lnTo>
                  <a:pt x="205" y="1504"/>
                </a:lnTo>
                <a:lnTo>
                  <a:pt x="215" y="1481"/>
                </a:lnTo>
                <a:lnTo>
                  <a:pt x="219" y="1439"/>
                </a:lnTo>
                <a:lnTo>
                  <a:pt x="213" y="1338"/>
                </a:lnTo>
                <a:lnTo>
                  <a:pt x="216" y="1279"/>
                </a:lnTo>
                <a:lnTo>
                  <a:pt x="213" y="1215"/>
                </a:lnTo>
                <a:lnTo>
                  <a:pt x="219" y="1107"/>
                </a:lnTo>
                <a:lnTo>
                  <a:pt x="215" y="1060"/>
                </a:lnTo>
                <a:lnTo>
                  <a:pt x="205" y="1036"/>
                </a:lnTo>
                <a:lnTo>
                  <a:pt x="198" y="1027"/>
                </a:lnTo>
                <a:lnTo>
                  <a:pt x="198" y="991"/>
                </a:lnTo>
                <a:lnTo>
                  <a:pt x="211" y="781"/>
                </a:lnTo>
                <a:lnTo>
                  <a:pt x="229" y="394"/>
                </a:lnTo>
                <a:lnTo>
                  <a:pt x="235" y="129"/>
                </a:lnTo>
                <a:lnTo>
                  <a:pt x="234" y="0"/>
                </a:lnTo>
                <a:close/>
              </a:path>
            </a:pathLst>
          </a:custGeom>
          <a:solidFill>
            <a:srgbClr val="F3C7A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  <a:latin typeface="NanumSquare Neo OTF Regular" pitchFamily="2" charset="-127"/>
              <a:ea typeface="NanumSquare Neo OTF Regular" pitchFamily="2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2034358" y="2753309"/>
            <a:ext cx="2407117" cy="4109721"/>
            <a:chOff x="2072458" y="2753309"/>
            <a:chExt cx="2407117" cy="410972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5" name="자유형 54"/>
            <p:cNvSpPr>
              <a:spLocks/>
            </p:cNvSpPr>
            <p:nvPr/>
          </p:nvSpPr>
          <p:spPr bwMode="auto">
            <a:xfrm>
              <a:off x="2072458" y="2753309"/>
              <a:ext cx="2407117" cy="4109721"/>
            </a:xfrm>
            <a:custGeom>
              <a:avLst/>
              <a:gdLst>
                <a:gd name="connsiteX0" fmla="*/ 552844 w 2407117"/>
                <a:gd name="connsiteY0" fmla="*/ 3729484 h 4109721"/>
                <a:gd name="connsiteX1" fmla="*/ 557366 w 2407117"/>
                <a:gd name="connsiteY1" fmla="*/ 3732724 h 4109721"/>
                <a:gd name="connsiteX2" fmla="*/ 563356 w 2407117"/>
                <a:gd name="connsiteY2" fmla="*/ 3739593 h 4109721"/>
                <a:gd name="connsiteX3" fmla="*/ 542619 w 2407117"/>
                <a:gd name="connsiteY3" fmla="*/ 3713705 h 4109721"/>
                <a:gd name="connsiteX4" fmla="*/ 549071 w 2407117"/>
                <a:gd name="connsiteY4" fmla="*/ 3725856 h 4109721"/>
                <a:gd name="connsiteX5" fmla="*/ 552844 w 2407117"/>
                <a:gd name="connsiteY5" fmla="*/ 3729484 h 4109721"/>
                <a:gd name="connsiteX6" fmla="*/ 542619 w 2407117"/>
                <a:gd name="connsiteY6" fmla="*/ 3722157 h 4109721"/>
                <a:gd name="connsiteX7" fmla="*/ 2167257 w 2407117"/>
                <a:gd name="connsiteY7" fmla="*/ 0 h 4109721"/>
                <a:gd name="connsiteX8" fmla="*/ 2182291 w 2407117"/>
                <a:gd name="connsiteY8" fmla="*/ 1871 h 4109721"/>
                <a:gd name="connsiteX9" fmla="*/ 2197470 w 2407117"/>
                <a:gd name="connsiteY9" fmla="*/ 9493 h 4109721"/>
                <a:gd name="connsiteX10" fmla="*/ 2240840 w 2407117"/>
                <a:gd name="connsiteY10" fmla="*/ 19164 h 4109721"/>
                <a:gd name="connsiteX11" fmla="*/ 2261957 w 2407117"/>
                <a:gd name="connsiteY11" fmla="*/ 25889 h 4109721"/>
                <a:gd name="connsiteX12" fmla="*/ 2269347 w 2407117"/>
                <a:gd name="connsiteY12" fmla="*/ 26706 h 4109721"/>
                <a:gd name="connsiteX13" fmla="*/ 2272853 w 2407117"/>
                <a:gd name="connsiteY13" fmla="*/ 27689 h 4109721"/>
                <a:gd name="connsiteX14" fmla="*/ 2294515 w 2407117"/>
                <a:gd name="connsiteY14" fmla="*/ 45538 h 4109721"/>
                <a:gd name="connsiteX15" fmla="*/ 2358287 w 2407117"/>
                <a:gd name="connsiteY15" fmla="*/ 217446 h 4109721"/>
                <a:gd name="connsiteX16" fmla="*/ 2377696 w 2407117"/>
                <a:gd name="connsiteY16" fmla="*/ 372718 h 4109721"/>
                <a:gd name="connsiteX17" fmla="*/ 2379083 w 2407117"/>
                <a:gd name="connsiteY17" fmla="*/ 487266 h 4109721"/>
                <a:gd name="connsiteX18" fmla="*/ 2377825 w 2407117"/>
                <a:gd name="connsiteY18" fmla="*/ 592138 h 4109721"/>
                <a:gd name="connsiteX19" fmla="*/ 2373937 w 2407117"/>
                <a:gd name="connsiteY19" fmla="*/ 602837 h 4109721"/>
                <a:gd name="connsiteX20" fmla="*/ 2371633 w 2407117"/>
                <a:gd name="connsiteY20" fmla="*/ 625554 h 4109721"/>
                <a:gd name="connsiteX21" fmla="*/ 2374398 w 2407117"/>
                <a:gd name="connsiteY21" fmla="*/ 677860 h 4109721"/>
                <a:gd name="connsiteX22" fmla="*/ 2373015 w 2407117"/>
                <a:gd name="connsiteY22" fmla="*/ 710089 h 4109721"/>
                <a:gd name="connsiteX23" fmla="*/ 2374398 w 2407117"/>
                <a:gd name="connsiteY23" fmla="*/ 746017 h 4109721"/>
                <a:gd name="connsiteX24" fmla="*/ 2369789 w 2407117"/>
                <a:gd name="connsiteY24" fmla="*/ 809945 h 4109721"/>
                <a:gd name="connsiteX25" fmla="*/ 2352278 w 2407117"/>
                <a:gd name="connsiteY25" fmla="*/ 895537 h 4109721"/>
                <a:gd name="connsiteX26" fmla="*/ 2339606 w 2407117"/>
                <a:gd name="connsiteY26" fmla="*/ 951541 h 4109721"/>
                <a:gd name="connsiteX27" fmla="*/ 2333615 w 2407117"/>
                <a:gd name="connsiteY27" fmla="*/ 976373 h 4109721"/>
                <a:gd name="connsiteX28" fmla="*/ 2315181 w 2407117"/>
                <a:gd name="connsiteY28" fmla="*/ 1020754 h 4109721"/>
                <a:gd name="connsiteX29" fmla="*/ 2306426 w 2407117"/>
                <a:gd name="connsiteY29" fmla="*/ 1042944 h 4109721"/>
                <a:gd name="connsiteX30" fmla="*/ 2301818 w 2407117"/>
                <a:gd name="connsiteY30" fmla="*/ 1079927 h 4109721"/>
                <a:gd name="connsiteX31" fmla="*/ 2301268 w 2407117"/>
                <a:gd name="connsiteY31" fmla="*/ 1089443 h 4109721"/>
                <a:gd name="connsiteX32" fmla="*/ 2276677 w 2407117"/>
                <a:gd name="connsiteY32" fmla="*/ 1168395 h 4109721"/>
                <a:gd name="connsiteX33" fmla="*/ 2256039 w 2407117"/>
                <a:gd name="connsiteY33" fmla="*/ 1300157 h 4109721"/>
                <a:gd name="connsiteX34" fmla="*/ 2243339 w 2407117"/>
                <a:gd name="connsiteY34" fmla="*/ 1693857 h 4109721"/>
                <a:gd name="connsiteX35" fmla="*/ 2268739 w 2407117"/>
                <a:gd name="connsiteY35" fmla="*/ 1973257 h 4109721"/>
                <a:gd name="connsiteX36" fmla="*/ 2344939 w 2407117"/>
                <a:gd name="connsiteY36" fmla="*/ 2214557 h 4109721"/>
                <a:gd name="connsiteX37" fmla="*/ 2348213 w 2407117"/>
                <a:gd name="connsiteY37" fmla="*/ 2217482 h 4109721"/>
                <a:gd name="connsiteX38" fmla="*/ 2360573 w 2407117"/>
                <a:gd name="connsiteY38" fmla="*/ 2259711 h 4109721"/>
                <a:gd name="connsiteX39" fmla="*/ 2379928 w 2407117"/>
                <a:gd name="connsiteY39" fmla="*/ 2355341 h 4109721"/>
                <a:gd name="connsiteX40" fmla="*/ 2389605 w 2407117"/>
                <a:gd name="connsiteY40" fmla="*/ 2423497 h 4109721"/>
                <a:gd name="connsiteX41" fmla="*/ 2395596 w 2407117"/>
                <a:gd name="connsiteY41" fmla="*/ 2493767 h 4109721"/>
                <a:gd name="connsiteX42" fmla="*/ 2398361 w 2407117"/>
                <a:gd name="connsiteY42" fmla="*/ 2567734 h 4109721"/>
                <a:gd name="connsiteX43" fmla="*/ 2397439 w 2407117"/>
                <a:gd name="connsiteY43" fmla="*/ 2606831 h 4109721"/>
                <a:gd name="connsiteX44" fmla="*/ 2399744 w 2407117"/>
                <a:gd name="connsiteY44" fmla="*/ 2697177 h 4109721"/>
                <a:gd name="connsiteX45" fmla="*/ 2396518 w 2407117"/>
                <a:gd name="connsiteY45" fmla="*/ 2837187 h 4109721"/>
                <a:gd name="connsiteX46" fmla="*/ 2400204 w 2407117"/>
                <a:gd name="connsiteY46" fmla="*/ 2925421 h 4109721"/>
                <a:gd name="connsiteX47" fmla="*/ 2406195 w 2407117"/>
                <a:gd name="connsiteY47" fmla="*/ 2965046 h 4109721"/>
                <a:gd name="connsiteX48" fmla="*/ 2407117 w 2407117"/>
                <a:gd name="connsiteY48" fmla="*/ 3082338 h 4109721"/>
                <a:gd name="connsiteX49" fmla="*/ 2401586 w 2407117"/>
                <a:gd name="connsiteY49" fmla="*/ 3251407 h 4109721"/>
                <a:gd name="connsiteX50" fmla="*/ 2390527 w 2407117"/>
                <a:gd name="connsiteY50" fmla="*/ 3356546 h 4109721"/>
                <a:gd name="connsiteX51" fmla="*/ 2380850 w 2407117"/>
                <a:gd name="connsiteY51" fmla="*/ 3405682 h 4109721"/>
                <a:gd name="connsiteX52" fmla="*/ 2378545 w 2407117"/>
                <a:gd name="connsiteY52" fmla="*/ 3410965 h 4109721"/>
                <a:gd name="connsiteX53" fmla="*/ 2373937 w 2407117"/>
                <a:gd name="connsiteY53" fmla="*/ 3424702 h 4109721"/>
                <a:gd name="connsiteX54" fmla="*/ 2371633 w 2407117"/>
                <a:gd name="connsiteY54" fmla="*/ 3449005 h 4109721"/>
                <a:gd name="connsiteX55" fmla="*/ 2374398 w 2407117"/>
                <a:gd name="connsiteY55" fmla="*/ 3505010 h 4109721"/>
                <a:gd name="connsiteX56" fmla="*/ 2373015 w 2407117"/>
                <a:gd name="connsiteY56" fmla="*/ 3539352 h 4109721"/>
                <a:gd name="connsiteX57" fmla="*/ 2371633 w 2407117"/>
                <a:gd name="connsiteY57" fmla="*/ 3579505 h 4109721"/>
                <a:gd name="connsiteX58" fmla="*/ 2365181 w 2407117"/>
                <a:gd name="connsiteY58" fmla="*/ 3673022 h 4109721"/>
                <a:gd name="connsiteX59" fmla="*/ 2349052 w 2407117"/>
                <a:gd name="connsiteY59" fmla="*/ 3825184 h 4109721"/>
                <a:gd name="connsiteX60" fmla="*/ 2339606 w 2407117"/>
                <a:gd name="connsiteY60" fmla="*/ 3921870 h 4109721"/>
                <a:gd name="connsiteX61" fmla="*/ 2334997 w 2407117"/>
                <a:gd name="connsiteY61" fmla="*/ 3936135 h 4109721"/>
                <a:gd name="connsiteX62" fmla="*/ 2329928 w 2407117"/>
                <a:gd name="connsiteY62" fmla="*/ 3977875 h 4109721"/>
                <a:gd name="connsiteX63" fmla="*/ 2329928 w 2407117"/>
                <a:gd name="connsiteY63" fmla="*/ 4023840 h 4109721"/>
                <a:gd name="connsiteX64" fmla="*/ 2334997 w 2407117"/>
                <a:gd name="connsiteY64" fmla="*/ 4065579 h 4109721"/>
                <a:gd name="connsiteX65" fmla="*/ 2339606 w 2407117"/>
                <a:gd name="connsiteY65" fmla="*/ 4079844 h 4109721"/>
                <a:gd name="connsiteX66" fmla="*/ 2339606 w 2407117"/>
                <a:gd name="connsiteY66" fmla="*/ 4109721 h 4109721"/>
                <a:gd name="connsiteX67" fmla="*/ 0 w 2407117"/>
                <a:gd name="connsiteY67" fmla="*/ 4109721 h 4109721"/>
                <a:gd name="connsiteX68" fmla="*/ 35921 w 2407117"/>
                <a:gd name="connsiteY68" fmla="*/ 4083045 h 4109721"/>
                <a:gd name="connsiteX69" fmla="*/ 490740 w 2407117"/>
                <a:gd name="connsiteY69" fmla="*/ 3783007 h 4109721"/>
                <a:gd name="connsiteX70" fmla="*/ 581760 w 2407117"/>
                <a:gd name="connsiteY70" fmla="*/ 3760546 h 4109721"/>
                <a:gd name="connsiteX71" fmla="*/ 580407 w 2407117"/>
                <a:gd name="connsiteY71" fmla="*/ 3759141 h 4109721"/>
                <a:gd name="connsiteX72" fmla="*/ 563356 w 2407117"/>
                <a:gd name="connsiteY72" fmla="*/ 3739593 h 4109721"/>
                <a:gd name="connsiteX73" fmla="*/ 579024 w 2407117"/>
                <a:gd name="connsiteY73" fmla="*/ 3742234 h 4109721"/>
                <a:gd name="connsiteX74" fmla="*/ 595845 w 2407117"/>
                <a:gd name="connsiteY74" fmla="*/ 3735894 h 4109721"/>
                <a:gd name="connsiteX75" fmla="*/ 622572 w 2407117"/>
                <a:gd name="connsiteY75" fmla="*/ 3713705 h 4109721"/>
                <a:gd name="connsiteX76" fmla="*/ 658747 w 2407117"/>
                <a:gd name="connsiteY76" fmla="*/ 3674079 h 4109721"/>
                <a:gd name="connsiteX77" fmla="*/ 675797 w 2407117"/>
                <a:gd name="connsiteY77" fmla="*/ 3655587 h 4109721"/>
                <a:gd name="connsiteX78" fmla="*/ 747917 w 2407117"/>
                <a:gd name="connsiteY78" fmla="*/ 3583732 h 4109721"/>
                <a:gd name="connsiteX79" fmla="*/ 863353 w 2407117"/>
                <a:gd name="connsiteY79" fmla="*/ 3471196 h 4109721"/>
                <a:gd name="connsiteX80" fmla="*/ 931325 w 2407117"/>
                <a:gd name="connsiteY80" fmla="*/ 3398814 h 4109721"/>
                <a:gd name="connsiteX81" fmla="*/ 958514 w 2407117"/>
                <a:gd name="connsiteY81" fmla="*/ 3364471 h 4109721"/>
                <a:gd name="connsiteX82" fmla="*/ 981324 w 2407117"/>
                <a:gd name="connsiteY82" fmla="*/ 3332242 h 4109721"/>
                <a:gd name="connsiteX83" fmla="*/ 1023720 w 2407117"/>
                <a:gd name="connsiteY83" fmla="*/ 3255105 h 4109721"/>
                <a:gd name="connsiteX84" fmla="*/ 1061738 w 2407117"/>
                <a:gd name="connsiteY84" fmla="*/ 3165815 h 4109721"/>
                <a:gd name="connsiteX85" fmla="*/ 1094918 w 2407117"/>
                <a:gd name="connsiteY85" fmla="*/ 3068072 h 4109721"/>
                <a:gd name="connsiteX86" fmla="*/ 1124641 w 2407117"/>
                <a:gd name="connsiteY86" fmla="*/ 2965046 h 4109721"/>
                <a:gd name="connsiteX87" fmla="*/ 1149064 w 2407117"/>
                <a:gd name="connsiteY87" fmla="*/ 2859378 h 4109721"/>
                <a:gd name="connsiteX88" fmla="*/ 1169801 w 2407117"/>
                <a:gd name="connsiteY88" fmla="*/ 2754766 h 4109721"/>
                <a:gd name="connsiteX89" fmla="*/ 1185470 w 2407117"/>
                <a:gd name="connsiteY89" fmla="*/ 2654382 h 4109721"/>
                <a:gd name="connsiteX90" fmla="*/ 1191461 w 2407117"/>
                <a:gd name="connsiteY90" fmla="*/ 2606831 h 4109721"/>
                <a:gd name="connsiteX91" fmla="*/ 1202290 w 2407117"/>
                <a:gd name="connsiteY91" fmla="*/ 2523354 h 4109721"/>
                <a:gd name="connsiteX92" fmla="*/ 1227635 w 2407117"/>
                <a:gd name="connsiteY92" fmla="*/ 2362210 h 4109721"/>
                <a:gd name="connsiteX93" fmla="*/ 1269570 w 2407117"/>
                <a:gd name="connsiteY93" fmla="*/ 2129740 h 4109721"/>
                <a:gd name="connsiteX94" fmla="*/ 1329247 w 2407117"/>
                <a:gd name="connsiteY94" fmla="*/ 1833869 h 4109721"/>
                <a:gd name="connsiteX95" fmla="*/ 1371413 w 2407117"/>
                <a:gd name="connsiteY95" fmla="*/ 1614080 h 4109721"/>
                <a:gd name="connsiteX96" fmla="*/ 1396758 w 2407117"/>
                <a:gd name="connsiteY96" fmla="*/ 1467201 h 4109721"/>
                <a:gd name="connsiteX97" fmla="*/ 1407818 w 2407117"/>
                <a:gd name="connsiteY97" fmla="*/ 1392705 h 4109721"/>
                <a:gd name="connsiteX98" fmla="*/ 1411965 w 2407117"/>
                <a:gd name="connsiteY98" fmla="*/ 1363119 h 4109721"/>
                <a:gd name="connsiteX99" fmla="*/ 1415651 w 2407117"/>
                <a:gd name="connsiteY99" fmla="*/ 1301302 h 4109721"/>
                <a:gd name="connsiteX100" fmla="*/ 1418416 w 2407117"/>
                <a:gd name="connsiteY100" fmla="*/ 1206730 h 4109721"/>
                <a:gd name="connsiteX101" fmla="*/ 1421182 w 2407117"/>
                <a:gd name="connsiteY101" fmla="*/ 1113213 h 4109721"/>
                <a:gd name="connsiteX102" fmla="*/ 1426020 w 2407117"/>
                <a:gd name="connsiteY102" fmla="*/ 1052454 h 4109721"/>
                <a:gd name="connsiteX103" fmla="*/ 1433854 w 2407117"/>
                <a:gd name="connsiteY103" fmla="*/ 994865 h 4109721"/>
                <a:gd name="connsiteX104" fmla="*/ 1447679 w 2407117"/>
                <a:gd name="connsiteY104" fmla="*/ 942559 h 4109721"/>
                <a:gd name="connsiteX105" fmla="*/ 1457818 w 2407117"/>
                <a:gd name="connsiteY105" fmla="*/ 918256 h 4109721"/>
                <a:gd name="connsiteX106" fmla="*/ 1464269 w 2407117"/>
                <a:gd name="connsiteY106" fmla="*/ 903462 h 4109721"/>
                <a:gd name="connsiteX107" fmla="*/ 1483162 w 2407117"/>
                <a:gd name="connsiteY107" fmla="*/ 874403 h 4109721"/>
                <a:gd name="connsiteX108" fmla="*/ 1518416 w 2407117"/>
                <a:gd name="connsiteY108" fmla="*/ 828966 h 4109721"/>
                <a:gd name="connsiteX109" fmla="*/ 1604820 w 2407117"/>
                <a:gd name="connsiteY109" fmla="*/ 739677 h 4109721"/>
                <a:gd name="connsiteX110" fmla="*/ 1657585 w 2407117"/>
                <a:gd name="connsiteY110" fmla="*/ 685257 h 4109721"/>
                <a:gd name="connsiteX111" fmla="*/ 1710580 w 2407117"/>
                <a:gd name="connsiteY111" fmla="*/ 629781 h 4109721"/>
                <a:gd name="connsiteX112" fmla="*/ 1794680 w 2407117"/>
                <a:gd name="connsiteY112" fmla="*/ 545247 h 4109721"/>
                <a:gd name="connsiteX113" fmla="*/ 1844680 w 2407117"/>
                <a:gd name="connsiteY113" fmla="*/ 488714 h 4109721"/>
                <a:gd name="connsiteX114" fmla="*/ 1864956 w 2407117"/>
                <a:gd name="connsiteY114" fmla="*/ 460713 h 4109721"/>
                <a:gd name="connsiteX115" fmla="*/ 1884311 w 2407117"/>
                <a:gd name="connsiteY115" fmla="*/ 431654 h 4109721"/>
                <a:gd name="connsiteX116" fmla="*/ 1916338 w 2407117"/>
                <a:gd name="connsiteY116" fmla="*/ 371951 h 4109721"/>
                <a:gd name="connsiteX117" fmla="*/ 1955508 w 2407117"/>
                <a:gd name="connsiteY117" fmla="*/ 278964 h 4109721"/>
                <a:gd name="connsiteX118" fmla="*/ 1993526 w 2407117"/>
                <a:gd name="connsiteY118" fmla="*/ 185447 h 4109721"/>
                <a:gd name="connsiteX119" fmla="*/ 2023019 w 2407117"/>
                <a:gd name="connsiteY119" fmla="*/ 127330 h 4109721"/>
                <a:gd name="connsiteX120" fmla="*/ 2058733 w 2407117"/>
                <a:gd name="connsiteY120" fmla="*/ 72911 h 4109721"/>
                <a:gd name="connsiteX121" fmla="*/ 2091912 w 2407117"/>
                <a:gd name="connsiteY121" fmla="*/ 35927 h 4109721"/>
                <a:gd name="connsiteX122" fmla="*/ 2117488 w 2407117"/>
                <a:gd name="connsiteY122" fmla="*/ 13209 h 4109721"/>
                <a:gd name="connsiteX123" fmla="*/ 2131313 w 2407117"/>
                <a:gd name="connsiteY123" fmla="*/ 3170 h 4109721"/>
                <a:gd name="connsiteX124" fmla="*/ 2144677 w 2407117"/>
                <a:gd name="connsiteY124" fmla="*/ 528 h 4109721"/>
                <a:gd name="connsiteX125" fmla="*/ 2167257 w 2407117"/>
                <a:gd name="connsiteY125" fmla="*/ 0 h 4109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</a:cxnLst>
              <a:rect l="l" t="t" r="r" b="b"/>
              <a:pathLst>
                <a:path w="2407117" h="4109721">
                  <a:moveTo>
                    <a:pt x="552844" y="3729484"/>
                  </a:moveTo>
                  <a:lnTo>
                    <a:pt x="557366" y="3732724"/>
                  </a:lnTo>
                  <a:lnTo>
                    <a:pt x="563356" y="3739593"/>
                  </a:lnTo>
                  <a:close/>
                  <a:moveTo>
                    <a:pt x="542619" y="3713705"/>
                  </a:moveTo>
                  <a:cubicBezTo>
                    <a:pt x="544693" y="3717931"/>
                    <a:pt x="546997" y="3721629"/>
                    <a:pt x="549071" y="3725856"/>
                  </a:cubicBezTo>
                  <a:lnTo>
                    <a:pt x="552844" y="3729484"/>
                  </a:lnTo>
                  <a:lnTo>
                    <a:pt x="542619" y="3722157"/>
                  </a:lnTo>
                  <a:close/>
                  <a:moveTo>
                    <a:pt x="2167257" y="0"/>
                  </a:moveTo>
                  <a:lnTo>
                    <a:pt x="2182291" y="1871"/>
                  </a:lnTo>
                  <a:lnTo>
                    <a:pt x="2197470" y="9493"/>
                  </a:lnTo>
                  <a:lnTo>
                    <a:pt x="2240840" y="19164"/>
                  </a:lnTo>
                  <a:lnTo>
                    <a:pt x="2261957" y="25889"/>
                  </a:lnTo>
                  <a:lnTo>
                    <a:pt x="2269347" y="26706"/>
                  </a:lnTo>
                  <a:lnTo>
                    <a:pt x="2272853" y="27689"/>
                  </a:lnTo>
                  <a:cubicBezTo>
                    <a:pt x="2280536" y="31358"/>
                    <a:pt x="2287814" y="36873"/>
                    <a:pt x="2294515" y="45538"/>
                  </a:cubicBezTo>
                  <a:cubicBezTo>
                    <a:pt x="2321318" y="80197"/>
                    <a:pt x="2344424" y="162916"/>
                    <a:pt x="2358287" y="217446"/>
                  </a:cubicBezTo>
                  <a:cubicBezTo>
                    <a:pt x="2372151" y="271976"/>
                    <a:pt x="2374462" y="308484"/>
                    <a:pt x="2377696" y="372718"/>
                  </a:cubicBezTo>
                  <a:cubicBezTo>
                    <a:pt x="2379314" y="404835"/>
                    <a:pt x="2379429" y="445964"/>
                    <a:pt x="2379083" y="487266"/>
                  </a:cubicBezTo>
                  <a:lnTo>
                    <a:pt x="2377825" y="592138"/>
                  </a:lnTo>
                  <a:lnTo>
                    <a:pt x="2373937" y="602837"/>
                  </a:lnTo>
                  <a:cubicBezTo>
                    <a:pt x="2373246" y="610233"/>
                    <a:pt x="2372324" y="618159"/>
                    <a:pt x="2371633" y="625554"/>
                  </a:cubicBezTo>
                  <a:lnTo>
                    <a:pt x="2374398" y="677860"/>
                  </a:lnTo>
                  <a:cubicBezTo>
                    <a:pt x="2373937" y="688427"/>
                    <a:pt x="2373477" y="699523"/>
                    <a:pt x="2373015" y="710089"/>
                  </a:cubicBezTo>
                  <a:cubicBezTo>
                    <a:pt x="2373477" y="722241"/>
                    <a:pt x="2373937" y="733865"/>
                    <a:pt x="2374398" y="746017"/>
                  </a:cubicBezTo>
                  <a:cubicBezTo>
                    <a:pt x="2372785" y="767151"/>
                    <a:pt x="2371402" y="788812"/>
                    <a:pt x="2369789" y="809945"/>
                  </a:cubicBezTo>
                  <a:cubicBezTo>
                    <a:pt x="2364029" y="838476"/>
                    <a:pt x="2358038" y="867007"/>
                    <a:pt x="2352278" y="895537"/>
                  </a:cubicBezTo>
                  <a:cubicBezTo>
                    <a:pt x="2348131" y="914029"/>
                    <a:pt x="2343753" y="933049"/>
                    <a:pt x="2339606" y="951541"/>
                  </a:cubicBezTo>
                  <a:cubicBezTo>
                    <a:pt x="2337532" y="959994"/>
                    <a:pt x="2335688" y="967919"/>
                    <a:pt x="2333615" y="976373"/>
                  </a:cubicBezTo>
                  <a:cubicBezTo>
                    <a:pt x="2327394" y="991166"/>
                    <a:pt x="2321403" y="1005960"/>
                    <a:pt x="2315181" y="1020754"/>
                  </a:cubicBezTo>
                  <a:cubicBezTo>
                    <a:pt x="2312186" y="1028150"/>
                    <a:pt x="2309421" y="1035547"/>
                    <a:pt x="2306426" y="1042944"/>
                  </a:cubicBezTo>
                  <a:cubicBezTo>
                    <a:pt x="2304814" y="1055096"/>
                    <a:pt x="2303430" y="1067776"/>
                    <a:pt x="2301818" y="1079927"/>
                  </a:cubicBezTo>
                  <a:lnTo>
                    <a:pt x="2301268" y="1089443"/>
                  </a:lnTo>
                  <a:lnTo>
                    <a:pt x="2276677" y="1168395"/>
                  </a:lnTo>
                  <a:cubicBezTo>
                    <a:pt x="2268210" y="1205436"/>
                    <a:pt x="2261331" y="1248299"/>
                    <a:pt x="2256039" y="1300157"/>
                  </a:cubicBezTo>
                  <a:cubicBezTo>
                    <a:pt x="2245456" y="1403874"/>
                    <a:pt x="2241222" y="1581674"/>
                    <a:pt x="2243339" y="1693857"/>
                  </a:cubicBezTo>
                  <a:cubicBezTo>
                    <a:pt x="2245456" y="1806040"/>
                    <a:pt x="2251806" y="1886474"/>
                    <a:pt x="2268739" y="1973257"/>
                  </a:cubicBezTo>
                  <a:cubicBezTo>
                    <a:pt x="2285672" y="2060040"/>
                    <a:pt x="2311072" y="2174340"/>
                    <a:pt x="2344939" y="2214557"/>
                  </a:cubicBezTo>
                  <a:lnTo>
                    <a:pt x="2348213" y="2217482"/>
                  </a:lnTo>
                  <a:lnTo>
                    <a:pt x="2360573" y="2259711"/>
                  </a:lnTo>
                  <a:cubicBezTo>
                    <a:pt x="2367025" y="2291412"/>
                    <a:pt x="2373477" y="2323641"/>
                    <a:pt x="2379928" y="2355341"/>
                  </a:cubicBezTo>
                  <a:lnTo>
                    <a:pt x="2389605" y="2423497"/>
                  </a:lnTo>
                  <a:cubicBezTo>
                    <a:pt x="2391679" y="2446744"/>
                    <a:pt x="2393522" y="2470519"/>
                    <a:pt x="2395596" y="2493767"/>
                  </a:cubicBezTo>
                  <a:cubicBezTo>
                    <a:pt x="2396518" y="2518599"/>
                    <a:pt x="2397439" y="2542902"/>
                    <a:pt x="2398361" y="2567734"/>
                  </a:cubicBezTo>
                  <a:cubicBezTo>
                    <a:pt x="2398131" y="2580942"/>
                    <a:pt x="2397669" y="2593623"/>
                    <a:pt x="2397439" y="2606831"/>
                  </a:cubicBezTo>
                  <a:cubicBezTo>
                    <a:pt x="2398131" y="2636947"/>
                    <a:pt x="2399052" y="2667062"/>
                    <a:pt x="2399744" y="2697177"/>
                  </a:cubicBezTo>
                  <a:cubicBezTo>
                    <a:pt x="2398591" y="2743671"/>
                    <a:pt x="2397669" y="2790694"/>
                    <a:pt x="2396518" y="2837187"/>
                  </a:cubicBezTo>
                  <a:cubicBezTo>
                    <a:pt x="2397669" y="2866774"/>
                    <a:pt x="2399052" y="2895833"/>
                    <a:pt x="2400204" y="2925421"/>
                  </a:cubicBezTo>
                  <a:cubicBezTo>
                    <a:pt x="2402278" y="2938629"/>
                    <a:pt x="2404121" y="2951838"/>
                    <a:pt x="2406195" y="2965046"/>
                  </a:cubicBezTo>
                  <a:cubicBezTo>
                    <a:pt x="2406425" y="3004143"/>
                    <a:pt x="2406886" y="3043240"/>
                    <a:pt x="2407117" y="3082338"/>
                  </a:cubicBezTo>
                  <a:cubicBezTo>
                    <a:pt x="2405273" y="3138870"/>
                    <a:pt x="2403430" y="3194874"/>
                    <a:pt x="2401586" y="3251407"/>
                  </a:cubicBezTo>
                  <a:cubicBezTo>
                    <a:pt x="2397900" y="3286277"/>
                    <a:pt x="2394213" y="3321676"/>
                    <a:pt x="2390527" y="3356546"/>
                  </a:cubicBezTo>
                  <a:lnTo>
                    <a:pt x="2380850" y="3405682"/>
                  </a:lnTo>
                  <a:lnTo>
                    <a:pt x="2378545" y="3410965"/>
                  </a:lnTo>
                  <a:cubicBezTo>
                    <a:pt x="2376932" y="3415720"/>
                    <a:pt x="2375550" y="3419947"/>
                    <a:pt x="2373937" y="3424702"/>
                  </a:cubicBezTo>
                  <a:cubicBezTo>
                    <a:pt x="2373246" y="3432627"/>
                    <a:pt x="2372324" y="3441080"/>
                    <a:pt x="2371633" y="3449005"/>
                  </a:cubicBezTo>
                  <a:cubicBezTo>
                    <a:pt x="2372554" y="3467497"/>
                    <a:pt x="2373477" y="3486518"/>
                    <a:pt x="2374398" y="3505010"/>
                  </a:cubicBezTo>
                  <a:cubicBezTo>
                    <a:pt x="2373937" y="3516633"/>
                    <a:pt x="2373477" y="3527729"/>
                    <a:pt x="2373015" y="3539352"/>
                  </a:cubicBezTo>
                  <a:cubicBezTo>
                    <a:pt x="2372554" y="3552561"/>
                    <a:pt x="2372094" y="3566298"/>
                    <a:pt x="2371633" y="3579505"/>
                  </a:cubicBezTo>
                  <a:cubicBezTo>
                    <a:pt x="2369559" y="3610678"/>
                    <a:pt x="2367255" y="3641850"/>
                    <a:pt x="2365181" y="3673022"/>
                  </a:cubicBezTo>
                  <a:cubicBezTo>
                    <a:pt x="2359882" y="3723742"/>
                    <a:pt x="2354352" y="3774463"/>
                    <a:pt x="2349052" y="3825184"/>
                  </a:cubicBezTo>
                  <a:cubicBezTo>
                    <a:pt x="2345826" y="3857413"/>
                    <a:pt x="2342832" y="3889641"/>
                    <a:pt x="2339606" y="3921870"/>
                  </a:cubicBezTo>
                  <a:cubicBezTo>
                    <a:pt x="2337993" y="3926625"/>
                    <a:pt x="2336610" y="3931380"/>
                    <a:pt x="2334997" y="3936135"/>
                  </a:cubicBezTo>
                  <a:cubicBezTo>
                    <a:pt x="2333384" y="3949872"/>
                    <a:pt x="2331541" y="3964138"/>
                    <a:pt x="2329928" y="3977875"/>
                  </a:cubicBezTo>
                  <a:lnTo>
                    <a:pt x="2329928" y="4023840"/>
                  </a:lnTo>
                  <a:cubicBezTo>
                    <a:pt x="2331541" y="4037577"/>
                    <a:pt x="2333384" y="4051842"/>
                    <a:pt x="2334997" y="4065579"/>
                  </a:cubicBezTo>
                  <a:cubicBezTo>
                    <a:pt x="2336610" y="4070334"/>
                    <a:pt x="2337993" y="4075089"/>
                    <a:pt x="2339606" y="4079844"/>
                  </a:cubicBezTo>
                  <a:lnTo>
                    <a:pt x="2339606" y="4109721"/>
                  </a:lnTo>
                  <a:lnTo>
                    <a:pt x="0" y="4109721"/>
                  </a:lnTo>
                  <a:lnTo>
                    <a:pt x="35921" y="4083045"/>
                  </a:lnTo>
                  <a:cubicBezTo>
                    <a:pt x="196259" y="3960807"/>
                    <a:pt x="362153" y="3827457"/>
                    <a:pt x="490740" y="3783007"/>
                  </a:cubicBezTo>
                  <a:lnTo>
                    <a:pt x="581760" y="3760546"/>
                  </a:lnTo>
                  <a:lnTo>
                    <a:pt x="580407" y="3759141"/>
                  </a:lnTo>
                  <a:lnTo>
                    <a:pt x="563356" y="3739593"/>
                  </a:lnTo>
                  <a:lnTo>
                    <a:pt x="579024" y="3742234"/>
                  </a:lnTo>
                  <a:lnTo>
                    <a:pt x="595845" y="3735894"/>
                  </a:lnTo>
                  <a:lnTo>
                    <a:pt x="622572" y="3713705"/>
                  </a:lnTo>
                  <a:lnTo>
                    <a:pt x="658747" y="3674079"/>
                  </a:lnTo>
                  <a:lnTo>
                    <a:pt x="675797" y="3655587"/>
                  </a:lnTo>
                  <a:lnTo>
                    <a:pt x="747917" y="3583732"/>
                  </a:lnTo>
                  <a:lnTo>
                    <a:pt x="863353" y="3471196"/>
                  </a:lnTo>
                  <a:lnTo>
                    <a:pt x="931325" y="3398814"/>
                  </a:lnTo>
                  <a:cubicBezTo>
                    <a:pt x="940311" y="3387190"/>
                    <a:pt x="949527" y="3376095"/>
                    <a:pt x="958514" y="3364471"/>
                  </a:cubicBezTo>
                  <a:cubicBezTo>
                    <a:pt x="966117" y="3353904"/>
                    <a:pt x="973720" y="3342809"/>
                    <a:pt x="981324" y="3332242"/>
                  </a:cubicBezTo>
                  <a:lnTo>
                    <a:pt x="1023720" y="3255105"/>
                  </a:lnTo>
                  <a:lnTo>
                    <a:pt x="1061738" y="3165815"/>
                  </a:lnTo>
                  <a:lnTo>
                    <a:pt x="1094918" y="3068072"/>
                  </a:lnTo>
                  <a:lnTo>
                    <a:pt x="1124641" y="2965046"/>
                  </a:lnTo>
                  <a:cubicBezTo>
                    <a:pt x="1132706" y="2929647"/>
                    <a:pt x="1141000" y="2894777"/>
                    <a:pt x="1149064" y="2859378"/>
                  </a:cubicBezTo>
                  <a:lnTo>
                    <a:pt x="1169801" y="2754766"/>
                  </a:lnTo>
                  <a:cubicBezTo>
                    <a:pt x="1175101" y="2721481"/>
                    <a:pt x="1180170" y="2687667"/>
                    <a:pt x="1185470" y="2654382"/>
                  </a:cubicBezTo>
                  <a:cubicBezTo>
                    <a:pt x="1187543" y="2638532"/>
                    <a:pt x="1189387" y="2622681"/>
                    <a:pt x="1191461" y="2606831"/>
                  </a:cubicBezTo>
                  <a:cubicBezTo>
                    <a:pt x="1195147" y="2578829"/>
                    <a:pt x="1198604" y="2551355"/>
                    <a:pt x="1202290" y="2523354"/>
                  </a:cubicBezTo>
                  <a:cubicBezTo>
                    <a:pt x="1210815" y="2469463"/>
                    <a:pt x="1219110" y="2416100"/>
                    <a:pt x="1227635" y="2362210"/>
                  </a:cubicBezTo>
                  <a:lnTo>
                    <a:pt x="1269570" y="2129740"/>
                  </a:lnTo>
                  <a:cubicBezTo>
                    <a:pt x="1289386" y="2030940"/>
                    <a:pt x="1309432" y="1932669"/>
                    <a:pt x="1329247" y="1833869"/>
                  </a:cubicBezTo>
                  <a:lnTo>
                    <a:pt x="1371413" y="1614080"/>
                  </a:lnTo>
                  <a:cubicBezTo>
                    <a:pt x="1379938" y="1564944"/>
                    <a:pt x="1388233" y="1516336"/>
                    <a:pt x="1396758" y="1467201"/>
                  </a:cubicBezTo>
                  <a:lnTo>
                    <a:pt x="1407818" y="1392705"/>
                  </a:lnTo>
                  <a:cubicBezTo>
                    <a:pt x="1409200" y="1382666"/>
                    <a:pt x="1410583" y="1373156"/>
                    <a:pt x="1411965" y="1363119"/>
                  </a:cubicBezTo>
                  <a:cubicBezTo>
                    <a:pt x="1413117" y="1342513"/>
                    <a:pt x="1414500" y="1321908"/>
                    <a:pt x="1415651" y="1301302"/>
                  </a:cubicBezTo>
                  <a:cubicBezTo>
                    <a:pt x="1416574" y="1269602"/>
                    <a:pt x="1417495" y="1238429"/>
                    <a:pt x="1418416" y="1206730"/>
                  </a:cubicBezTo>
                  <a:lnTo>
                    <a:pt x="1421182" y="1113213"/>
                  </a:lnTo>
                  <a:cubicBezTo>
                    <a:pt x="1422794" y="1093136"/>
                    <a:pt x="1424407" y="1072530"/>
                    <a:pt x="1426020" y="1052454"/>
                  </a:cubicBezTo>
                  <a:cubicBezTo>
                    <a:pt x="1428555" y="1033434"/>
                    <a:pt x="1431320" y="1013885"/>
                    <a:pt x="1433854" y="994865"/>
                  </a:cubicBezTo>
                  <a:lnTo>
                    <a:pt x="1447679" y="942559"/>
                  </a:lnTo>
                  <a:cubicBezTo>
                    <a:pt x="1451135" y="934634"/>
                    <a:pt x="1454361" y="926180"/>
                    <a:pt x="1457818" y="918256"/>
                  </a:cubicBezTo>
                  <a:lnTo>
                    <a:pt x="1464269" y="903462"/>
                  </a:lnTo>
                  <a:lnTo>
                    <a:pt x="1483162" y="874403"/>
                  </a:lnTo>
                  <a:lnTo>
                    <a:pt x="1518416" y="828966"/>
                  </a:lnTo>
                  <a:lnTo>
                    <a:pt x="1604820" y="739677"/>
                  </a:lnTo>
                  <a:lnTo>
                    <a:pt x="1657585" y="685257"/>
                  </a:lnTo>
                  <a:lnTo>
                    <a:pt x="1710580" y="629781"/>
                  </a:lnTo>
                  <a:lnTo>
                    <a:pt x="1794680" y="545247"/>
                  </a:lnTo>
                  <a:lnTo>
                    <a:pt x="1844680" y="488714"/>
                  </a:lnTo>
                  <a:cubicBezTo>
                    <a:pt x="1851361" y="479204"/>
                    <a:pt x="1858274" y="470223"/>
                    <a:pt x="1864956" y="460713"/>
                  </a:cubicBezTo>
                  <a:cubicBezTo>
                    <a:pt x="1871408" y="451203"/>
                    <a:pt x="1877859" y="441164"/>
                    <a:pt x="1884311" y="431654"/>
                  </a:cubicBezTo>
                  <a:cubicBezTo>
                    <a:pt x="1894910" y="411577"/>
                    <a:pt x="1905739" y="392028"/>
                    <a:pt x="1916338" y="371951"/>
                  </a:cubicBezTo>
                  <a:lnTo>
                    <a:pt x="1955508" y="278964"/>
                  </a:lnTo>
                  <a:lnTo>
                    <a:pt x="1993526" y="185447"/>
                  </a:lnTo>
                  <a:lnTo>
                    <a:pt x="2023019" y="127330"/>
                  </a:lnTo>
                  <a:cubicBezTo>
                    <a:pt x="2035000" y="109366"/>
                    <a:pt x="2046751" y="90874"/>
                    <a:pt x="2058733" y="72911"/>
                  </a:cubicBezTo>
                  <a:lnTo>
                    <a:pt x="2091912" y="35927"/>
                  </a:lnTo>
                  <a:lnTo>
                    <a:pt x="2117488" y="13209"/>
                  </a:lnTo>
                  <a:cubicBezTo>
                    <a:pt x="2122096" y="10039"/>
                    <a:pt x="2126704" y="6340"/>
                    <a:pt x="2131313" y="3170"/>
                  </a:cubicBezTo>
                  <a:cubicBezTo>
                    <a:pt x="2135690" y="2113"/>
                    <a:pt x="2140299" y="1585"/>
                    <a:pt x="2144677" y="528"/>
                  </a:cubicBezTo>
                  <a:cubicBezTo>
                    <a:pt x="2152280" y="528"/>
                    <a:pt x="2159654" y="0"/>
                    <a:pt x="2167257" y="0"/>
                  </a:cubicBezTo>
                  <a:close/>
                </a:path>
              </a:pathLst>
            </a:custGeom>
            <a:solidFill>
              <a:srgbClr val="F3C7A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  <a:latin typeface="NanumSquare Neo OTF Regular" pitchFamily="2" charset="-127"/>
                <a:ea typeface="NanumSquare Neo OTF Regular" pitchFamily="2" charset="-127"/>
              </a:endParaRPr>
            </a:p>
          </p:txBody>
        </p:sp>
        <p:sp>
          <p:nvSpPr>
            <p:cNvPr id="128" name="자유형 127"/>
            <p:cNvSpPr/>
            <p:nvPr/>
          </p:nvSpPr>
          <p:spPr>
            <a:xfrm>
              <a:off x="3782159" y="2788885"/>
              <a:ext cx="400307" cy="615607"/>
            </a:xfrm>
            <a:custGeom>
              <a:avLst/>
              <a:gdLst>
                <a:gd name="connsiteX0" fmla="*/ 437490 w 457494"/>
                <a:gd name="connsiteY0" fmla="*/ 6485 h 704924"/>
                <a:gd name="connsiteX1" fmla="*/ 454907 w 457494"/>
                <a:gd name="connsiteY1" fmla="*/ 267742 h 704924"/>
                <a:gd name="connsiteX2" fmla="*/ 393947 w 457494"/>
                <a:gd name="connsiteY2" fmla="*/ 581250 h 704924"/>
                <a:gd name="connsiteX3" fmla="*/ 272027 w 457494"/>
                <a:gd name="connsiteY3" fmla="*/ 642210 h 704924"/>
                <a:gd name="connsiteX4" fmla="*/ 97856 w 457494"/>
                <a:gd name="connsiteY4" fmla="*/ 694462 h 704924"/>
                <a:gd name="connsiteX5" fmla="*/ 2061 w 457494"/>
                <a:gd name="connsiteY5" fmla="*/ 685753 h 704924"/>
                <a:gd name="connsiteX6" fmla="*/ 184941 w 457494"/>
                <a:gd name="connsiteY6" fmla="*/ 502873 h 704924"/>
                <a:gd name="connsiteX7" fmla="*/ 289444 w 457494"/>
                <a:gd name="connsiteY7" fmla="*/ 259033 h 704924"/>
                <a:gd name="connsiteX8" fmla="*/ 359113 w 457494"/>
                <a:gd name="connsiteY8" fmla="*/ 93570 h 704924"/>
                <a:gd name="connsiteX9" fmla="*/ 437490 w 457494"/>
                <a:gd name="connsiteY9" fmla="*/ 6485 h 704924"/>
                <a:gd name="connsiteX0" fmla="*/ 437490 w 458387"/>
                <a:gd name="connsiteY0" fmla="*/ 6485 h 704924"/>
                <a:gd name="connsiteX1" fmla="*/ 454907 w 458387"/>
                <a:gd name="connsiteY1" fmla="*/ 267742 h 704924"/>
                <a:gd name="connsiteX2" fmla="*/ 381247 w 458387"/>
                <a:gd name="connsiteY2" fmla="*/ 543150 h 704924"/>
                <a:gd name="connsiteX3" fmla="*/ 272027 w 458387"/>
                <a:gd name="connsiteY3" fmla="*/ 642210 h 704924"/>
                <a:gd name="connsiteX4" fmla="*/ 97856 w 458387"/>
                <a:gd name="connsiteY4" fmla="*/ 694462 h 704924"/>
                <a:gd name="connsiteX5" fmla="*/ 2061 w 458387"/>
                <a:gd name="connsiteY5" fmla="*/ 685753 h 704924"/>
                <a:gd name="connsiteX6" fmla="*/ 184941 w 458387"/>
                <a:gd name="connsiteY6" fmla="*/ 502873 h 704924"/>
                <a:gd name="connsiteX7" fmla="*/ 289444 w 458387"/>
                <a:gd name="connsiteY7" fmla="*/ 259033 h 704924"/>
                <a:gd name="connsiteX8" fmla="*/ 359113 w 458387"/>
                <a:gd name="connsiteY8" fmla="*/ 93570 h 704924"/>
                <a:gd name="connsiteX9" fmla="*/ 437490 w 458387"/>
                <a:gd name="connsiteY9" fmla="*/ 6485 h 704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8387" h="704924">
                  <a:moveTo>
                    <a:pt x="437490" y="6485"/>
                  </a:moveTo>
                  <a:cubicBezTo>
                    <a:pt x="453456" y="35514"/>
                    <a:pt x="464281" y="178298"/>
                    <a:pt x="454907" y="267742"/>
                  </a:cubicBezTo>
                  <a:cubicBezTo>
                    <a:pt x="445533" y="357186"/>
                    <a:pt x="411727" y="480739"/>
                    <a:pt x="381247" y="543150"/>
                  </a:cubicBezTo>
                  <a:cubicBezTo>
                    <a:pt x="350767" y="605561"/>
                    <a:pt x="319259" y="616991"/>
                    <a:pt x="272027" y="642210"/>
                  </a:cubicBezTo>
                  <a:cubicBezTo>
                    <a:pt x="224795" y="667429"/>
                    <a:pt x="142850" y="687205"/>
                    <a:pt x="97856" y="694462"/>
                  </a:cubicBezTo>
                  <a:cubicBezTo>
                    <a:pt x="52862" y="701719"/>
                    <a:pt x="-12453" y="717685"/>
                    <a:pt x="2061" y="685753"/>
                  </a:cubicBezTo>
                  <a:cubicBezTo>
                    <a:pt x="16575" y="653821"/>
                    <a:pt x="137044" y="573993"/>
                    <a:pt x="184941" y="502873"/>
                  </a:cubicBezTo>
                  <a:cubicBezTo>
                    <a:pt x="232838" y="431753"/>
                    <a:pt x="260415" y="327250"/>
                    <a:pt x="289444" y="259033"/>
                  </a:cubicBezTo>
                  <a:cubicBezTo>
                    <a:pt x="318473" y="190816"/>
                    <a:pt x="337342" y="134210"/>
                    <a:pt x="359113" y="93570"/>
                  </a:cubicBezTo>
                  <a:cubicBezTo>
                    <a:pt x="380884" y="52930"/>
                    <a:pt x="421524" y="-22544"/>
                    <a:pt x="437490" y="6485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CA6055">
                    <a:tint val="66000"/>
                    <a:satMod val="160000"/>
                  </a:srgbClr>
                </a:gs>
                <a:gs pos="19000">
                  <a:srgbClr val="CA6055"/>
                </a:gs>
                <a:gs pos="93000">
                  <a:srgbClr val="CA6055">
                    <a:tint val="23500"/>
                    <a:satMod val="160000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NanumSquare Neo OTF Regular" pitchFamily="2" charset="-127"/>
                <a:ea typeface="NanumSquare Neo OTF Regular" pitchFamily="2" charset="-127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2FF0F252-15BF-4D95-B248-9F4583E4CCCA}"/>
              </a:ext>
            </a:extLst>
          </p:cNvPr>
          <p:cNvGrpSpPr/>
          <p:nvPr/>
        </p:nvGrpSpPr>
        <p:grpSpPr>
          <a:xfrm>
            <a:off x="5425968" y="2685945"/>
            <a:ext cx="1352275" cy="215444"/>
            <a:chOff x="10212196" y="369386"/>
            <a:chExt cx="1352275" cy="215444"/>
          </a:xfrm>
        </p:grpSpPr>
        <p:grpSp>
          <p:nvGrpSpPr>
            <p:cNvPr id="7" name="Group 8">
              <a:extLst>
                <a:ext uri="{FF2B5EF4-FFF2-40B4-BE49-F238E27FC236}">
                  <a16:creationId xmlns:a16="http://schemas.microsoft.com/office/drawing/2014/main" id="{BB8056D5-B242-49E5-80AB-B993E939574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750964" y="406846"/>
              <a:ext cx="132372" cy="140525"/>
              <a:chOff x="4594" y="900"/>
              <a:chExt cx="276" cy="293"/>
            </a:xfrm>
            <a:solidFill>
              <a:schemeClr val="tx1">
                <a:lumMod val="85000"/>
                <a:lumOff val="15000"/>
              </a:schemeClr>
            </a:solidFill>
          </p:grpSpPr>
          <p:sp>
            <p:nvSpPr>
              <p:cNvPr id="16" name="Freeform 9">
                <a:extLst>
                  <a:ext uri="{FF2B5EF4-FFF2-40B4-BE49-F238E27FC236}">
                    <a16:creationId xmlns:a16="http://schemas.microsoft.com/office/drawing/2014/main" id="{08C09DD0-CF80-4484-962A-3BC9D79CED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94" y="900"/>
                <a:ext cx="102" cy="91"/>
              </a:xfrm>
              <a:custGeom>
                <a:avLst/>
                <a:gdLst>
                  <a:gd name="T0" fmla="*/ 72 w 307"/>
                  <a:gd name="T1" fmla="*/ 263 h 273"/>
                  <a:gd name="T2" fmla="*/ 91 w 307"/>
                  <a:gd name="T3" fmla="*/ 236 h 273"/>
                  <a:gd name="T4" fmla="*/ 139 w 307"/>
                  <a:gd name="T5" fmla="*/ 187 h 273"/>
                  <a:gd name="T6" fmla="*/ 193 w 307"/>
                  <a:gd name="T7" fmla="*/ 148 h 273"/>
                  <a:gd name="T8" fmla="*/ 255 w 307"/>
                  <a:gd name="T9" fmla="*/ 119 h 273"/>
                  <a:gd name="T10" fmla="*/ 290 w 307"/>
                  <a:gd name="T11" fmla="*/ 110 h 273"/>
                  <a:gd name="T12" fmla="*/ 299 w 307"/>
                  <a:gd name="T13" fmla="*/ 106 h 273"/>
                  <a:gd name="T14" fmla="*/ 305 w 307"/>
                  <a:gd name="T15" fmla="*/ 97 h 273"/>
                  <a:gd name="T16" fmla="*/ 307 w 307"/>
                  <a:gd name="T17" fmla="*/ 87 h 273"/>
                  <a:gd name="T18" fmla="*/ 303 w 307"/>
                  <a:gd name="T19" fmla="*/ 77 h 273"/>
                  <a:gd name="T20" fmla="*/ 292 w 307"/>
                  <a:gd name="T21" fmla="*/ 60 h 273"/>
                  <a:gd name="T22" fmla="*/ 263 w 307"/>
                  <a:gd name="T23" fmla="*/ 33 h 273"/>
                  <a:gd name="T24" fmla="*/ 227 w 307"/>
                  <a:gd name="T25" fmla="*/ 13 h 273"/>
                  <a:gd name="T26" fmla="*/ 186 w 307"/>
                  <a:gd name="T27" fmla="*/ 1 h 273"/>
                  <a:gd name="T28" fmla="*/ 165 w 307"/>
                  <a:gd name="T29" fmla="*/ 0 h 273"/>
                  <a:gd name="T30" fmla="*/ 131 w 307"/>
                  <a:gd name="T31" fmla="*/ 3 h 273"/>
                  <a:gd name="T32" fmla="*/ 72 w 307"/>
                  <a:gd name="T33" fmla="*/ 27 h 273"/>
                  <a:gd name="T34" fmla="*/ 27 w 307"/>
                  <a:gd name="T35" fmla="*/ 72 h 273"/>
                  <a:gd name="T36" fmla="*/ 3 w 307"/>
                  <a:gd name="T37" fmla="*/ 131 h 273"/>
                  <a:gd name="T38" fmla="*/ 0 w 307"/>
                  <a:gd name="T39" fmla="*/ 164 h 273"/>
                  <a:gd name="T40" fmla="*/ 1 w 307"/>
                  <a:gd name="T41" fmla="*/ 192 h 273"/>
                  <a:gd name="T42" fmla="*/ 20 w 307"/>
                  <a:gd name="T43" fmla="*/ 243 h 273"/>
                  <a:gd name="T44" fmla="*/ 36 w 307"/>
                  <a:gd name="T45" fmla="*/ 266 h 273"/>
                  <a:gd name="T46" fmla="*/ 43 w 307"/>
                  <a:gd name="T47" fmla="*/ 273 h 273"/>
                  <a:gd name="T48" fmla="*/ 53 w 307"/>
                  <a:gd name="T49" fmla="*/ 273 h 273"/>
                  <a:gd name="T50" fmla="*/ 65 w 307"/>
                  <a:gd name="T51" fmla="*/ 271 h 273"/>
                  <a:gd name="T52" fmla="*/ 72 w 307"/>
                  <a:gd name="T53" fmla="*/ 263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3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>
                      <a:lumMod val="85000"/>
                      <a:lumOff val="15000"/>
                    </a:prstClr>
                  </a:solidFill>
                  <a:latin typeface="NanumSquare Neo OTF Regular" pitchFamily="2" charset="-127"/>
                  <a:ea typeface="NanumSquare Neo OTF Regular" pitchFamily="2" charset="-127"/>
                </a:endParaRPr>
              </a:p>
            </p:txBody>
          </p:sp>
          <p:sp>
            <p:nvSpPr>
              <p:cNvPr id="17" name="Freeform 10">
                <a:extLst>
                  <a:ext uri="{FF2B5EF4-FFF2-40B4-BE49-F238E27FC236}">
                    <a16:creationId xmlns:a16="http://schemas.microsoft.com/office/drawing/2014/main" id="{26986434-D6B0-4E11-AA8A-5CECCB7194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68" y="900"/>
                <a:ext cx="102" cy="90"/>
              </a:xfrm>
              <a:custGeom>
                <a:avLst/>
                <a:gdLst>
                  <a:gd name="T0" fmla="*/ 143 w 307"/>
                  <a:gd name="T1" fmla="*/ 0 h 271"/>
                  <a:gd name="T2" fmla="*/ 121 w 307"/>
                  <a:gd name="T3" fmla="*/ 1 h 271"/>
                  <a:gd name="T4" fmla="*/ 81 w 307"/>
                  <a:gd name="T5" fmla="*/ 11 h 271"/>
                  <a:gd name="T6" fmla="*/ 46 w 307"/>
                  <a:gd name="T7" fmla="*/ 31 h 271"/>
                  <a:gd name="T8" fmla="*/ 16 w 307"/>
                  <a:gd name="T9" fmla="*/ 60 h 271"/>
                  <a:gd name="T10" fmla="*/ 4 w 307"/>
                  <a:gd name="T11" fmla="*/ 76 h 271"/>
                  <a:gd name="T12" fmla="*/ 0 w 307"/>
                  <a:gd name="T13" fmla="*/ 86 h 271"/>
                  <a:gd name="T14" fmla="*/ 3 w 307"/>
                  <a:gd name="T15" fmla="*/ 96 h 271"/>
                  <a:gd name="T16" fmla="*/ 9 w 307"/>
                  <a:gd name="T17" fmla="*/ 106 h 271"/>
                  <a:gd name="T18" fmla="*/ 19 w 307"/>
                  <a:gd name="T19" fmla="*/ 110 h 271"/>
                  <a:gd name="T20" fmla="*/ 52 w 307"/>
                  <a:gd name="T21" fmla="*/ 119 h 271"/>
                  <a:gd name="T22" fmla="*/ 115 w 307"/>
                  <a:gd name="T23" fmla="*/ 148 h 271"/>
                  <a:gd name="T24" fmla="*/ 170 w 307"/>
                  <a:gd name="T25" fmla="*/ 187 h 271"/>
                  <a:gd name="T26" fmla="*/ 218 w 307"/>
                  <a:gd name="T27" fmla="*/ 234 h 271"/>
                  <a:gd name="T28" fmla="*/ 237 w 307"/>
                  <a:gd name="T29" fmla="*/ 261 h 271"/>
                  <a:gd name="T30" fmla="*/ 245 w 307"/>
                  <a:gd name="T31" fmla="*/ 270 h 271"/>
                  <a:gd name="T32" fmla="*/ 255 w 307"/>
                  <a:gd name="T33" fmla="*/ 271 h 271"/>
                  <a:gd name="T34" fmla="*/ 266 w 307"/>
                  <a:gd name="T35" fmla="*/ 270 h 271"/>
                  <a:gd name="T36" fmla="*/ 274 w 307"/>
                  <a:gd name="T37" fmla="*/ 263 h 271"/>
                  <a:gd name="T38" fmla="*/ 289 w 307"/>
                  <a:gd name="T39" fmla="*/ 241 h 271"/>
                  <a:gd name="T40" fmla="*/ 306 w 307"/>
                  <a:gd name="T41" fmla="*/ 191 h 271"/>
                  <a:gd name="T42" fmla="*/ 307 w 307"/>
                  <a:gd name="T43" fmla="*/ 164 h 271"/>
                  <a:gd name="T44" fmla="*/ 306 w 307"/>
                  <a:gd name="T45" fmla="*/ 131 h 271"/>
                  <a:gd name="T46" fmla="*/ 280 w 307"/>
                  <a:gd name="T47" fmla="*/ 72 h 271"/>
                  <a:gd name="T48" fmla="*/ 235 w 307"/>
                  <a:gd name="T49" fmla="*/ 27 h 271"/>
                  <a:gd name="T50" fmla="*/ 178 w 307"/>
                  <a:gd name="T51" fmla="*/ 3 h 271"/>
                  <a:gd name="T52" fmla="*/ 143 w 307"/>
                  <a:gd name="T53" fmla="*/ 0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1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>
                      <a:lumMod val="85000"/>
                      <a:lumOff val="15000"/>
                    </a:prstClr>
                  </a:solidFill>
                  <a:latin typeface="NanumSquare Neo OTF Regular" pitchFamily="2" charset="-127"/>
                  <a:ea typeface="NanumSquare Neo OTF Regular" pitchFamily="2" charset="-127"/>
                </a:endParaRPr>
              </a:p>
            </p:txBody>
          </p:sp>
          <p:sp>
            <p:nvSpPr>
              <p:cNvPr id="18" name="Freeform 11">
                <a:extLst>
                  <a:ext uri="{FF2B5EF4-FFF2-40B4-BE49-F238E27FC236}">
                    <a16:creationId xmlns:a16="http://schemas.microsoft.com/office/drawing/2014/main" id="{D848C0C3-37F4-4450-8A7A-C66672BAD4F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612" y="947"/>
                <a:ext cx="241" cy="246"/>
              </a:xfrm>
              <a:custGeom>
                <a:avLst/>
                <a:gdLst>
                  <a:gd name="T0" fmla="*/ 722 w 725"/>
                  <a:gd name="T1" fmla="*/ 313 h 737"/>
                  <a:gd name="T2" fmla="*/ 679 w 725"/>
                  <a:gd name="T3" fmla="*/ 187 h 737"/>
                  <a:gd name="T4" fmla="*/ 604 w 725"/>
                  <a:gd name="T5" fmla="*/ 90 h 737"/>
                  <a:gd name="T6" fmla="*/ 459 w 725"/>
                  <a:gd name="T7" fmla="*/ 13 h 737"/>
                  <a:gd name="T8" fmla="*/ 390 w 725"/>
                  <a:gd name="T9" fmla="*/ 1 h 737"/>
                  <a:gd name="T10" fmla="*/ 334 w 725"/>
                  <a:gd name="T11" fmla="*/ 1 h 737"/>
                  <a:gd name="T12" fmla="*/ 263 w 725"/>
                  <a:gd name="T13" fmla="*/ 13 h 737"/>
                  <a:gd name="T14" fmla="*/ 120 w 725"/>
                  <a:gd name="T15" fmla="*/ 92 h 737"/>
                  <a:gd name="T16" fmla="*/ 45 w 725"/>
                  <a:gd name="T17" fmla="*/ 188 h 737"/>
                  <a:gd name="T18" fmla="*/ 3 w 725"/>
                  <a:gd name="T19" fmla="*/ 313 h 737"/>
                  <a:gd name="T20" fmla="*/ 2 w 725"/>
                  <a:gd name="T21" fmla="*/ 399 h 737"/>
                  <a:gd name="T22" fmla="*/ 51 w 725"/>
                  <a:gd name="T23" fmla="*/ 543 h 737"/>
                  <a:gd name="T24" fmla="*/ 123 w 725"/>
                  <a:gd name="T25" fmla="*/ 630 h 737"/>
                  <a:gd name="T26" fmla="*/ 84 w 725"/>
                  <a:gd name="T27" fmla="*/ 687 h 737"/>
                  <a:gd name="T28" fmla="*/ 103 w 725"/>
                  <a:gd name="T29" fmla="*/ 729 h 737"/>
                  <a:gd name="T30" fmla="*/ 126 w 725"/>
                  <a:gd name="T31" fmla="*/ 737 h 737"/>
                  <a:gd name="T32" fmla="*/ 153 w 725"/>
                  <a:gd name="T33" fmla="*/ 727 h 737"/>
                  <a:gd name="T34" fmla="*/ 189 w 725"/>
                  <a:gd name="T35" fmla="*/ 677 h 737"/>
                  <a:gd name="T36" fmla="*/ 316 w 725"/>
                  <a:gd name="T37" fmla="*/ 719 h 737"/>
                  <a:gd name="T38" fmla="*/ 409 w 725"/>
                  <a:gd name="T39" fmla="*/ 719 h 737"/>
                  <a:gd name="T40" fmla="*/ 536 w 725"/>
                  <a:gd name="T41" fmla="*/ 677 h 737"/>
                  <a:gd name="T42" fmla="*/ 572 w 725"/>
                  <a:gd name="T43" fmla="*/ 727 h 737"/>
                  <a:gd name="T44" fmla="*/ 599 w 725"/>
                  <a:gd name="T45" fmla="*/ 737 h 737"/>
                  <a:gd name="T46" fmla="*/ 622 w 725"/>
                  <a:gd name="T47" fmla="*/ 729 h 737"/>
                  <a:gd name="T48" fmla="*/ 640 w 725"/>
                  <a:gd name="T49" fmla="*/ 687 h 737"/>
                  <a:gd name="T50" fmla="*/ 602 w 725"/>
                  <a:gd name="T51" fmla="*/ 630 h 737"/>
                  <a:gd name="T52" fmla="*/ 674 w 725"/>
                  <a:gd name="T53" fmla="*/ 543 h 737"/>
                  <a:gd name="T54" fmla="*/ 723 w 725"/>
                  <a:gd name="T55" fmla="*/ 399 h 737"/>
                  <a:gd name="T56" fmla="*/ 363 w 725"/>
                  <a:gd name="T57" fmla="*/ 619 h 737"/>
                  <a:gd name="T58" fmla="*/ 285 w 725"/>
                  <a:gd name="T59" fmla="*/ 608 h 737"/>
                  <a:gd name="T60" fmla="*/ 197 w 725"/>
                  <a:gd name="T61" fmla="*/ 561 h 737"/>
                  <a:gd name="T62" fmla="*/ 133 w 725"/>
                  <a:gd name="T63" fmla="*/ 484 h 737"/>
                  <a:gd name="T64" fmla="*/ 103 w 725"/>
                  <a:gd name="T65" fmla="*/ 386 h 737"/>
                  <a:gd name="T66" fmla="*/ 103 w 725"/>
                  <a:gd name="T67" fmla="*/ 328 h 737"/>
                  <a:gd name="T68" fmla="*/ 133 w 725"/>
                  <a:gd name="T69" fmla="*/ 237 h 737"/>
                  <a:gd name="T70" fmla="*/ 188 w 725"/>
                  <a:gd name="T71" fmla="*/ 166 h 737"/>
                  <a:gd name="T72" fmla="*/ 292 w 725"/>
                  <a:gd name="T73" fmla="*/ 110 h 737"/>
                  <a:gd name="T74" fmla="*/ 342 w 725"/>
                  <a:gd name="T75" fmla="*/ 102 h 737"/>
                  <a:gd name="T76" fmla="*/ 381 w 725"/>
                  <a:gd name="T77" fmla="*/ 102 h 737"/>
                  <a:gd name="T78" fmla="*/ 431 w 725"/>
                  <a:gd name="T79" fmla="*/ 109 h 737"/>
                  <a:gd name="T80" fmla="*/ 536 w 725"/>
                  <a:gd name="T81" fmla="*/ 166 h 737"/>
                  <a:gd name="T82" fmla="*/ 592 w 725"/>
                  <a:gd name="T83" fmla="*/ 237 h 737"/>
                  <a:gd name="T84" fmla="*/ 622 w 725"/>
                  <a:gd name="T85" fmla="*/ 328 h 737"/>
                  <a:gd name="T86" fmla="*/ 622 w 725"/>
                  <a:gd name="T87" fmla="*/ 386 h 737"/>
                  <a:gd name="T88" fmla="*/ 592 w 725"/>
                  <a:gd name="T89" fmla="*/ 484 h 737"/>
                  <a:gd name="T90" fmla="*/ 529 w 725"/>
                  <a:gd name="T91" fmla="*/ 561 h 737"/>
                  <a:gd name="T92" fmla="*/ 441 w 725"/>
                  <a:gd name="T93" fmla="*/ 608 h 737"/>
                  <a:gd name="T94" fmla="*/ 363 w 725"/>
                  <a:gd name="T95" fmla="*/ 619 h 7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5" h="737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>
                      <a:lumMod val="85000"/>
                      <a:lumOff val="15000"/>
                    </a:prstClr>
                  </a:solidFill>
                  <a:latin typeface="NanumSquare Neo OTF Regular" pitchFamily="2" charset="-127"/>
                  <a:ea typeface="NanumSquare Neo OTF Regular" pitchFamily="2" charset="-127"/>
                </a:endParaRPr>
              </a:p>
            </p:txBody>
          </p:sp>
          <p:sp>
            <p:nvSpPr>
              <p:cNvPr id="19" name="Freeform 12">
                <a:extLst>
                  <a:ext uri="{FF2B5EF4-FFF2-40B4-BE49-F238E27FC236}">
                    <a16:creationId xmlns:a16="http://schemas.microsoft.com/office/drawing/2014/main" id="{EA9B87A2-5E21-4AA8-8DC6-A1D5323395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16" y="1006"/>
                <a:ext cx="70" cy="99"/>
              </a:xfrm>
              <a:custGeom>
                <a:avLst/>
                <a:gdLst>
                  <a:gd name="T0" fmla="*/ 194 w 209"/>
                  <a:gd name="T1" fmla="*/ 245 h 298"/>
                  <a:gd name="T2" fmla="*/ 95 w 209"/>
                  <a:gd name="T3" fmla="*/ 183 h 298"/>
                  <a:gd name="T4" fmla="*/ 91 w 209"/>
                  <a:gd name="T5" fmla="*/ 167 h 298"/>
                  <a:gd name="T6" fmla="*/ 78 w 209"/>
                  <a:gd name="T7" fmla="*/ 156 h 298"/>
                  <a:gd name="T8" fmla="*/ 83 w 209"/>
                  <a:gd name="T9" fmla="*/ 31 h 298"/>
                  <a:gd name="T10" fmla="*/ 82 w 209"/>
                  <a:gd name="T11" fmla="*/ 19 h 298"/>
                  <a:gd name="T12" fmla="*/ 66 w 209"/>
                  <a:gd name="T13" fmla="*/ 3 h 298"/>
                  <a:gd name="T14" fmla="*/ 54 w 209"/>
                  <a:gd name="T15" fmla="*/ 0 h 298"/>
                  <a:gd name="T16" fmla="*/ 43 w 209"/>
                  <a:gd name="T17" fmla="*/ 2 h 298"/>
                  <a:gd name="T18" fmla="*/ 27 w 209"/>
                  <a:gd name="T19" fmla="*/ 18 h 298"/>
                  <a:gd name="T20" fmla="*/ 26 w 209"/>
                  <a:gd name="T21" fmla="*/ 29 h 298"/>
                  <a:gd name="T22" fmla="*/ 20 w 209"/>
                  <a:gd name="T23" fmla="*/ 153 h 298"/>
                  <a:gd name="T24" fmla="*/ 11 w 209"/>
                  <a:gd name="T25" fmla="*/ 160 h 298"/>
                  <a:gd name="T26" fmla="*/ 1 w 209"/>
                  <a:gd name="T27" fmla="*/ 180 h 298"/>
                  <a:gd name="T28" fmla="*/ 0 w 209"/>
                  <a:gd name="T29" fmla="*/ 192 h 298"/>
                  <a:gd name="T30" fmla="*/ 1 w 209"/>
                  <a:gd name="T31" fmla="*/ 202 h 298"/>
                  <a:gd name="T32" fmla="*/ 8 w 209"/>
                  <a:gd name="T33" fmla="*/ 219 h 298"/>
                  <a:gd name="T34" fmla="*/ 21 w 209"/>
                  <a:gd name="T35" fmla="*/ 232 h 298"/>
                  <a:gd name="T36" fmla="*/ 39 w 209"/>
                  <a:gd name="T37" fmla="*/ 239 h 298"/>
                  <a:gd name="T38" fmla="*/ 49 w 209"/>
                  <a:gd name="T39" fmla="*/ 241 h 298"/>
                  <a:gd name="T40" fmla="*/ 59 w 209"/>
                  <a:gd name="T41" fmla="*/ 239 h 298"/>
                  <a:gd name="T42" fmla="*/ 69 w 209"/>
                  <a:gd name="T43" fmla="*/ 235 h 298"/>
                  <a:gd name="T44" fmla="*/ 164 w 209"/>
                  <a:gd name="T45" fmla="*/ 294 h 298"/>
                  <a:gd name="T46" fmla="*/ 171 w 209"/>
                  <a:gd name="T47" fmla="*/ 298 h 298"/>
                  <a:gd name="T48" fmla="*/ 180 w 209"/>
                  <a:gd name="T49" fmla="*/ 298 h 298"/>
                  <a:gd name="T50" fmla="*/ 187 w 209"/>
                  <a:gd name="T51" fmla="*/ 298 h 298"/>
                  <a:gd name="T52" fmla="*/ 199 w 209"/>
                  <a:gd name="T53" fmla="*/ 291 h 298"/>
                  <a:gd name="T54" fmla="*/ 205 w 209"/>
                  <a:gd name="T55" fmla="*/ 285 h 298"/>
                  <a:gd name="T56" fmla="*/ 209 w 209"/>
                  <a:gd name="T57" fmla="*/ 274 h 298"/>
                  <a:gd name="T58" fmla="*/ 203 w 209"/>
                  <a:gd name="T59" fmla="*/ 252 h 298"/>
                  <a:gd name="T60" fmla="*/ 194 w 209"/>
                  <a:gd name="T61" fmla="*/ 245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9" h="298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>
                      <a:lumMod val="85000"/>
                      <a:lumOff val="15000"/>
                    </a:prstClr>
                  </a:solidFill>
                  <a:latin typeface="NanumSquare Neo OTF Regular" pitchFamily="2" charset="-127"/>
                  <a:ea typeface="NanumSquare Neo OTF Regular" pitchFamily="2" charset="-127"/>
                </a:endParaRPr>
              </a:p>
            </p:txBody>
          </p:sp>
        </p:grpSp>
        <p:grpSp>
          <p:nvGrpSpPr>
            <p:cNvPr id="8" name="Group 19">
              <a:extLst>
                <a:ext uri="{FF2B5EF4-FFF2-40B4-BE49-F238E27FC236}">
                  <a16:creationId xmlns:a16="http://schemas.microsoft.com/office/drawing/2014/main" id="{81366DDA-0813-46E5-AA03-6ABA036A938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506302" y="406846"/>
              <a:ext cx="140525" cy="140525"/>
              <a:chOff x="1747" y="423"/>
              <a:chExt cx="575" cy="575"/>
            </a:xfrm>
            <a:solidFill>
              <a:schemeClr val="tx1">
                <a:lumMod val="85000"/>
                <a:lumOff val="15000"/>
              </a:schemeClr>
            </a:solidFill>
          </p:grpSpPr>
          <p:sp>
            <p:nvSpPr>
              <p:cNvPr id="13" name="Freeform 20">
                <a:extLst>
                  <a:ext uri="{FF2B5EF4-FFF2-40B4-BE49-F238E27FC236}">
                    <a16:creationId xmlns:a16="http://schemas.microsoft.com/office/drawing/2014/main" id="{F859DD59-D171-455E-A9DC-FE4B000E4F9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899" y="577"/>
                <a:ext cx="271" cy="270"/>
              </a:xfrm>
              <a:custGeom>
                <a:avLst/>
                <a:gdLst>
                  <a:gd name="T0" fmla="*/ 148 w 811"/>
                  <a:gd name="T1" fmla="*/ 0 h 811"/>
                  <a:gd name="T2" fmla="*/ 65 w 811"/>
                  <a:gd name="T3" fmla="*/ 24 h 811"/>
                  <a:gd name="T4" fmla="*/ 1 w 811"/>
                  <a:gd name="T5" fmla="*/ 118 h 811"/>
                  <a:gd name="T6" fmla="*/ 0 w 811"/>
                  <a:gd name="T7" fmla="*/ 663 h 811"/>
                  <a:gd name="T8" fmla="*/ 24 w 811"/>
                  <a:gd name="T9" fmla="*/ 746 h 811"/>
                  <a:gd name="T10" fmla="*/ 118 w 811"/>
                  <a:gd name="T11" fmla="*/ 808 h 811"/>
                  <a:gd name="T12" fmla="*/ 663 w 811"/>
                  <a:gd name="T13" fmla="*/ 811 h 811"/>
                  <a:gd name="T14" fmla="*/ 746 w 811"/>
                  <a:gd name="T15" fmla="*/ 787 h 811"/>
                  <a:gd name="T16" fmla="*/ 810 w 811"/>
                  <a:gd name="T17" fmla="*/ 693 h 811"/>
                  <a:gd name="T18" fmla="*/ 811 w 811"/>
                  <a:gd name="T19" fmla="*/ 148 h 811"/>
                  <a:gd name="T20" fmla="*/ 787 w 811"/>
                  <a:gd name="T21" fmla="*/ 65 h 811"/>
                  <a:gd name="T22" fmla="*/ 693 w 811"/>
                  <a:gd name="T23" fmla="*/ 1 h 811"/>
                  <a:gd name="T24" fmla="*/ 405 w 811"/>
                  <a:gd name="T25" fmla="*/ 673 h 811"/>
                  <a:gd name="T26" fmla="*/ 326 w 811"/>
                  <a:gd name="T27" fmla="*/ 661 h 811"/>
                  <a:gd name="T28" fmla="*/ 235 w 811"/>
                  <a:gd name="T29" fmla="*/ 611 h 811"/>
                  <a:gd name="T30" fmla="*/ 170 w 811"/>
                  <a:gd name="T31" fmla="*/ 533 h 811"/>
                  <a:gd name="T32" fmla="*/ 140 w 811"/>
                  <a:gd name="T33" fmla="*/ 432 h 811"/>
                  <a:gd name="T34" fmla="*/ 140 w 811"/>
                  <a:gd name="T35" fmla="*/ 377 h 811"/>
                  <a:gd name="T36" fmla="*/ 170 w 811"/>
                  <a:gd name="T37" fmla="*/ 278 h 811"/>
                  <a:gd name="T38" fmla="*/ 235 w 811"/>
                  <a:gd name="T39" fmla="*/ 199 h 811"/>
                  <a:gd name="T40" fmla="*/ 326 w 811"/>
                  <a:gd name="T41" fmla="*/ 150 h 811"/>
                  <a:gd name="T42" fmla="*/ 405 w 811"/>
                  <a:gd name="T43" fmla="*/ 138 h 811"/>
                  <a:gd name="T44" fmla="*/ 486 w 811"/>
                  <a:gd name="T45" fmla="*/ 150 h 811"/>
                  <a:gd name="T46" fmla="*/ 575 w 811"/>
                  <a:gd name="T47" fmla="*/ 199 h 811"/>
                  <a:gd name="T48" fmla="*/ 641 w 811"/>
                  <a:gd name="T49" fmla="*/ 278 h 811"/>
                  <a:gd name="T50" fmla="*/ 671 w 811"/>
                  <a:gd name="T51" fmla="*/ 377 h 811"/>
                  <a:gd name="T52" fmla="*/ 671 w 811"/>
                  <a:gd name="T53" fmla="*/ 432 h 811"/>
                  <a:gd name="T54" fmla="*/ 641 w 811"/>
                  <a:gd name="T55" fmla="*/ 533 h 811"/>
                  <a:gd name="T56" fmla="*/ 575 w 811"/>
                  <a:gd name="T57" fmla="*/ 611 h 811"/>
                  <a:gd name="T58" fmla="*/ 486 w 811"/>
                  <a:gd name="T59" fmla="*/ 661 h 811"/>
                  <a:gd name="T60" fmla="*/ 405 w 811"/>
                  <a:gd name="T61" fmla="*/ 673 h 811"/>
                  <a:gd name="T62" fmla="*/ 669 w 811"/>
                  <a:gd name="T63" fmla="*/ 193 h 811"/>
                  <a:gd name="T64" fmla="*/ 628 w 811"/>
                  <a:gd name="T65" fmla="*/ 166 h 811"/>
                  <a:gd name="T66" fmla="*/ 618 w 811"/>
                  <a:gd name="T67" fmla="*/ 130 h 811"/>
                  <a:gd name="T68" fmla="*/ 628 w 811"/>
                  <a:gd name="T69" fmla="*/ 95 h 811"/>
                  <a:gd name="T70" fmla="*/ 669 w 811"/>
                  <a:gd name="T71" fmla="*/ 68 h 811"/>
                  <a:gd name="T72" fmla="*/ 695 w 811"/>
                  <a:gd name="T73" fmla="*/ 68 h 811"/>
                  <a:gd name="T74" fmla="*/ 733 w 811"/>
                  <a:gd name="T75" fmla="*/ 95 h 811"/>
                  <a:gd name="T76" fmla="*/ 745 w 811"/>
                  <a:gd name="T77" fmla="*/ 130 h 811"/>
                  <a:gd name="T78" fmla="*/ 733 w 811"/>
                  <a:gd name="T79" fmla="*/ 166 h 811"/>
                  <a:gd name="T80" fmla="*/ 695 w 811"/>
                  <a:gd name="T81" fmla="*/ 193 h 8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1" h="811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>
                      <a:lumMod val="85000"/>
                      <a:lumOff val="15000"/>
                    </a:prstClr>
                  </a:solidFill>
                  <a:latin typeface="NanumSquare Neo OTF Regular" pitchFamily="2" charset="-127"/>
                  <a:ea typeface="NanumSquare Neo OTF Regular" pitchFamily="2" charset="-127"/>
                </a:endParaRPr>
              </a:p>
            </p:txBody>
          </p:sp>
          <p:sp>
            <p:nvSpPr>
              <p:cNvPr id="14" name="Freeform 21">
                <a:extLst>
                  <a:ext uri="{FF2B5EF4-FFF2-40B4-BE49-F238E27FC236}">
                    <a16:creationId xmlns:a16="http://schemas.microsoft.com/office/drawing/2014/main" id="{CD710EFF-F89F-40D1-A4B6-295FCEF91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83" y="660"/>
                <a:ext cx="103" cy="103"/>
              </a:xfrm>
              <a:custGeom>
                <a:avLst/>
                <a:gdLst>
                  <a:gd name="T0" fmla="*/ 154 w 308"/>
                  <a:gd name="T1" fmla="*/ 0 h 308"/>
                  <a:gd name="T2" fmla="*/ 124 w 308"/>
                  <a:gd name="T3" fmla="*/ 3 h 308"/>
                  <a:gd name="T4" fmla="*/ 67 w 308"/>
                  <a:gd name="T5" fmla="*/ 26 h 308"/>
                  <a:gd name="T6" fmla="*/ 26 w 308"/>
                  <a:gd name="T7" fmla="*/ 67 h 308"/>
                  <a:gd name="T8" fmla="*/ 3 w 308"/>
                  <a:gd name="T9" fmla="*/ 122 h 308"/>
                  <a:gd name="T10" fmla="*/ 0 w 308"/>
                  <a:gd name="T11" fmla="*/ 154 h 308"/>
                  <a:gd name="T12" fmla="*/ 3 w 308"/>
                  <a:gd name="T13" fmla="*/ 185 h 308"/>
                  <a:gd name="T14" fmla="*/ 26 w 308"/>
                  <a:gd name="T15" fmla="*/ 240 h 308"/>
                  <a:gd name="T16" fmla="*/ 67 w 308"/>
                  <a:gd name="T17" fmla="*/ 283 h 308"/>
                  <a:gd name="T18" fmla="*/ 124 w 308"/>
                  <a:gd name="T19" fmla="*/ 307 h 308"/>
                  <a:gd name="T20" fmla="*/ 154 w 308"/>
                  <a:gd name="T21" fmla="*/ 308 h 308"/>
                  <a:gd name="T22" fmla="*/ 186 w 308"/>
                  <a:gd name="T23" fmla="*/ 307 h 308"/>
                  <a:gd name="T24" fmla="*/ 242 w 308"/>
                  <a:gd name="T25" fmla="*/ 283 h 308"/>
                  <a:gd name="T26" fmla="*/ 284 w 308"/>
                  <a:gd name="T27" fmla="*/ 240 h 308"/>
                  <a:gd name="T28" fmla="*/ 307 w 308"/>
                  <a:gd name="T29" fmla="*/ 185 h 308"/>
                  <a:gd name="T30" fmla="*/ 308 w 308"/>
                  <a:gd name="T31" fmla="*/ 154 h 308"/>
                  <a:gd name="T32" fmla="*/ 307 w 308"/>
                  <a:gd name="T33" fmla="*/ 122 h 308"/>
                  <a:gd name="T34" fmla="*/ 284 w 308"/>
                  <a:gd name="T35" fmla="*/ 67 h 308"/>
                  <a:gd name="T36" fmla="*/ 242 w 308"/>
                  <a:gd name="T37" fmla="*/ 26 h 308"/>
                  <a:gd name="T38" fmla="*/ 186 w 308"/>
                  <a:gd name="T39" fmla="*/ 3 h 308"/>
                  <a:gd name="T40" fmla="*/ 154 w 308"/>
                  <a:gd name="T41" fmla="*/ 0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8" h="308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>
                      <a:lumMod val="85000"/>
                      <a:lumOff val="15000"/>
                    </a:prstClr>
                  </a:solidFill>
                  <a:latin typeface="NanumSquare Neo OTF Regular" pitchFamily="2" charset="-127"/>
                  <a:ea typeface="NanumSquare Neo OTF Regular" pitchFamily="2" charset="-127"/>
                </a:endParaRPr>
              </a:p>
            </p:txBody>
          </p:sp>
          <p:sp>
            <p:nvSpPr>
              <p:cNvPr id="15" name="Freeform 22">
                <a:extLst>
                  <a:ext uri="{FF2B5EF4-FFF2-40B4-BE49-F238E27FC236}">
                    <a16:creationId xmlns:a16="http://schemas.microsoft.com/office/drawing/2014/main" id="{EC79193A-2BD7-431A-955E-4B2F3B2FD9C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747" y="423"/>
                <a:ext cx="575" cy="575"/>
              </a:xfrm>
              <a:custGeom>
                <a:avLst/>
                <a:gdLst>
                  <a:gd name="T0" fmla="*/ 819 w 1725"/>
                  <a:gd name="T1" fmla="*/ 2 h 1725"/>
                  <a:gd name="T2" fmla="*/ 647 w 1725"/>
                  <a:gd name="T3" fmla="*/ 28 h 1725"/>
                  <a:gd name="T4" fmla="*/ 489 w 1725"/>
                  <a:gd name="T5" fmla="*/ 85 h 1725"/>
                  <a:gd name="T6" fmla="*/ 346 w 1725"/>
                  <a:gd name="T7" fmla="*/ 172 h 1725"/>
                  <a:gd name="T8" fmla="*/ 223 w 1725"/>
                  <a:gd name="T9" fmla="*/ 283 h 1725"/>
                  <a:gd name="T10" fmla="*/ 124 w 1725"/>
                  <a:gd name="T11" fmla="*/ 415 h 1725"/>
                  <a:gd name="T12" fmla="*/ 52 w 1725"/>
                  <a:gd name="T13" fmla="*/ 567 h 1725"/>
                  <a:gd name="T14" fmla="*/ 10 w 1725"/>
                  <a:gd name="T15" fmla="*/ 731 h 1725"/>
                  <a:gd name="T16" fmla="*/ 0 w 1725"/>
                  <a:gd name="T17" fmla="*/ 863 h 1725"/>
                  <a:gd name="T18" fmla="*/ 10 w 1725"/>
                  <a:gd name="T19" fmla="*/ 994 h 1725"/>
                  <a:gd name="T20" fmla="*/ 52 w 1725"/>
                  <a:gd name="T21" fmla="*/ 1159 h 1725"/>
                  <a:gd name="T22" fmla="*/ 124 w 1725"/>
                  <a:gd name="T23" fmla="*/ 1310 h 1725"/>
                  <a:gd name="T24" fmla="*/ 223 w 1725"/>
                  <a:gd name="T25" fmla="*/ 1443 h 1725"/>
                  <a:gd name="T26" fmla="*/ 346 w 1725"/>
                  <a:gd name="T27" fmla="*/ 1553 h 1725"/>
                  <a:gd name="T28" fmla="*/ 489 w 1725"/>
                  <a:gd name="T29" fmla="*/ 1640 h 1725"/>
                  <a:gd name="T30" fmla="*/ 647 w 1725"/>
                  <a:gd name="T31" fmla="*/ 1698 h 1725"/>
                  <a:gd name="T32" fmla="*/ 819 w 1725"/>
                  <a:gd name="T33" fmla="*/ 1724 h 1725"/>
                  <a:gd name="T34" fmla="*/ 907 w 1725"/>
                  <a:gd name="T35" fmla="*/ 1724 h 1725"/>
                  <a:gd name="T36" fmla="*/ 1078 w 1725"/>
                  <a:gd name="T37" fmla="*/ 1698 h 1725"/>
                  <a:gd name="T38" fmla="*/ 1237 w 1725"/>
                  <a:gd name="T39" fmla="*/ 1640 h 1725"/>
                  <a:gd name="T40" fmla="*/ 1379 w 1725"/>
                  <a:gd name="T41" fmla="*/ 1553 h 1725"/>
                  <a:gd name="T42" fmla="*/ 1500 w 1725"/>
                  <a:gd name="T43" fmla="*/ 1443 h 1725"/>
                  <a:gd name="T44" fmla="*/ 1600 w 1725"/>
                  <a:gd name="T45" fmla="*/ 1310 h 1725"/>
                  <a:gd name="T46" fmla="*/ 1673 w 1725"/>
                  <a:gd name="T47" fmla="*/ 1159 h 1725"/>
                  <a:gd name="T48" fmla="*/ 1715 w 1725"/>
                  <a:gd name="T49" fmla="*/ 994 h 1725"/>
                  <a:gd name="T50" fmla="*/ 1725 w 1725"/>
                  <a:gd name="T51" fmla="*/ 863 h 1725"/>
                  <a:gd name="T52" fmla="*/ 1715 w 1725"/>
                  <a:gd name="T53" fmla="*/ 731 h 1725"/>
                  <a:gd name="T54" fmla="*/ 1673 w 1725"/>
                  <a:gd name="T55" fmla="*/ 567 h 1725"/>
                  <a:gd name="T56" fmla="*/ 1600 w 1725"/>
                  <a:gd name="T57" fmla="*/ 415 h 1725"/>
                  <a:gd name="T58" fmla="*/ 1500 w 1725"/>
                  <a:gd name="T59" fmla="*/ 283 h 1725"/>
                  <a:gd name="T60" fmla="*/ 1379 w 1725"/>
                  <a:gd name="T61" fmla="*/ 172 h 1725"/>
                  <a:gd name="T62" fmla="*/ 1237 w 1725"/>
                  <a:gd name="T63" fmla="*/ 85 h 1725"/>
                  <a:gd name="T64" fmla="*/ 1078 w 1725"/>
                  <a:gd name="T65" fmla="*/ 28 h 1725"/>
                  <a:gd name="T66" fmla="*/ 907 w 1725"/>
                  <a:gd name="T67" fmla="*/ 2 h 1725"/>
                  <a:gd name="T68" fmla="*/ 1381 w 1725"/>
                  <a:gd name="T69" fmla="*/ 1123 h 1725"/>
                  <a:gd name="T70" fmla="*/ 1369 w 1725"/>
                  <a:gd name="T71" fmla="*/ 1201 h 1725"/>
                  <a:gd name="T72" fmla="*/ 1322 w 1725"/>
                  <a:gd name="T73" fmla="*/ 1288 h 1725"/>
                  <a:gd name="T74" fmla="*/ 1244 w 1725"/>
                  <a:gd name="T75" fmla="*/ 1352 h 1725"/>
                  <a:gd name="T76" fmla="*/ 1146 w 1725"/>
                  <a:gd name="T77" fmla="*/ 1383 h 1725"/>
                  <a:gd name="T78" fmla="*/ 605 w 1725"/>
                  <a:gd name="T79" fmla="*/ 1383 h 1725"/>
                  <a:gd name="T80" fmla="*/ 527 w 1725"/>
                  <a:gd name="T81" fmla="*/ 1372 h 1725"/>
                  <a:gd name="T82" fmla="*/ 438 w 1725"/>
                  <a:gd name="T83" fmla="*/ 1324 h 1725"/>
                  <a:gd name="T84" fmla="*/ 375 w 1725"/>
                  <a:gd name="T85" fmla="*/ 1247 h 1725"/>
                  <a:gd name="T86" fmla="*/ 344 w 1725"/>
                  <a:gd name="T87" fmla="*/ 1149 h 1725"/>
                  <a:gd name="T88" fmla="*/ 343 w 1725"/>
                  <a:gd name="T89" fmla="*/ 608 h 1725"/>
                  <a:gd name="T90" fmla="*/ 355 w 1725"/>
                  <a:gd name="T91" fmla="*/ 531 h 1725"/>
                  <a:gd name="T92" fmla="*/ 404 w 1725"/>
                  <a:gd name="T93" fmla="*/ 441 h 1725"/>
                  <a:gd name="T94" fmla="*/ 480 w 1725"/>
                  <a:gd name="T95" fmla="*/ 378 h 1725"/>
                  <a:gd name="T96" fmla="*/ 578 w 1725"/>
                  <a:gd name="T97" fmla="*/ 348 h 1725"/>
                  <a:gd name="T98" fmla="*/ 1120 w 1725"/>
                  <a:gd name="T99" fmla="*/ 346 h 1725"/>
                  <a:gd name="T100" fmla="*/ 1198 w 1725"/>
                  <a:gd name="T101" fmla="*/ 358 h 1725"/>
                  <a:gd name="T102" fmla="*/ 1286 w 1725"/>
                  <a:gd name="T103" fmla="*/ 407 h 1725"/>
                  <a:gd name="T104" fmla="*/ 1350 w 1725"/>
                  <a:gd name="T105" fmla="*/ 483 h 1725"/>
                  <a:gd name="T106" fmla="*/ 1381 w 1725"/>
                  <a:gd name="T107" fmla="*/ 581 h 1725"/>
                  <a:gd name="T108" fmla="*/ 1381 w 1725"/>
                  <a:gd name="T109" fmla="*/ 1123 h 17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25" h="1725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>
                      <a:lumMod val="85000"/>
                      <a:lumOff val="15000"/>
                    </a:prstClr>
                  </a:solidFill>
                  <a:latin typeface="NanumSquare Neo OTF Regular" pitchFamily="2" charset="-127"/>
                  <a:ea typeface="NanumSquare Neo OTF Regular" pitchFamily="2" charset="-127"/>
                </a:endParaRPr>
              </a:p>
            </p:txBody>
          </p:sp>
        </p:grpSp>
        <p:sp>
          <p:nvSpPr>
            <p:cNvPr id="9" name="Freeform 30">
              <a:extLst>
                <a:ext uri="{FF2B5EF4-FFF2-40B4-BE49-F238E27FC236}">
                  <a16:creationId xmlns:a16="http://schemas.microsoft.com/office/drawing/2014/main" id="{BAEDC2B6-62FC-49B8-B01E-112A21C25B46}"/>
                </a:ext>
              </a:extLst>
            </p:cNvPr>
            <p:cNvSpPr>
              <a:spLocks noEditPoints="1"/>
            </p:cNvSpPr>
            <p:nvPr/>
          </p:nvSpPr>
          <p:spPr bwMode="auto">
            <a:xfrm rot="5400000">
              <a:off x="11360858" y="343758"/>
              <a:ext cx="140525" cy="266701"/>
            </a:xfrm>
            <a:custGeom>
              <a:avLst/>
              <a:gdLst>
                <a:gd name="T0" fmla="*/ 586 w 851"/>
                <a:gd name="T1" fmla="*/ 92 h 1617"/>
                <a:gd name="T2" fmla="*/ 258 w 851"/>
                <a:gd name="T3" fmla="*/ 0 h 1617"/>
                <a:gd name="T4" fmla="*/ 140 w 851"/>
                <a:gd name="T5" fmla="*/ 92 h 1617"/>
                <a:gd name="T6" fmla="*/ 61 w 851"/>
                <a:gd name="T7" fmla="*/ 117 h 1617"/>
                <a:gd name="T8" fmla="*/ 1 w 851"/>
                <a:gd name="T9" fmla="*/ 205 h 1617"/>
                <a:gd name="T10" fmla="*/ 0 w 851"/>
                <a:gd name="T11" fmla="*/ 1477 h 1617"/>
                <a:gd name="T12" fmla="*/ 23 w 851"/>
                <a:gd name="T13" fmla="*/ 1556 h 1617"/>
                <a:gd name="T14" fmla="*/ 111 w 851"/>
                <a:gd name="T15" fmla="*/ 1615 h 1617"/>
                <a:gd name="T16" fmla="*/ 711 w 851"/>
                <a:gd name="T17" fmla="*/ 1617 h 1617"/>
                <a:gd name="T18" fmla="*/ 790 w 851"/>
                <a:gd name="T19" fmla="*/ 1594 h 1617"/>
                <a:gd name="T20" fmla="*/ 850 w 851"/>
                <a:gd name="T21" fmla="*/ 1506 h 1617"/>
                <a:gd name="T22" fmla="*/ 851 w 851"/>
                <a:gd name="T23" fmla="*/ 233 h 1617"/>
                <a:gd name="T24" fmla="*/ 828 w 851"/>
                <a:gd name="T25" fmla="*/ 154 h 1617"/>
                <a:gd name="T26" fmla="*/ 740 w 851"/>
                <a:gd name="T27" fmla="*/ 95 h 1617"/>
                <a:gd name="T28" fmla="*/ 757 w 851"/>
                <a:gd name="T29" fmla="*/ 1477 h 1617"/>
                <a:gd name="T30" fmla="*/ 750 w 851"/>
                <a:gd name="T31" fmla="*/ 1503 h 1617"/>
                <a:gd name="T32" fmla="*/ 721 w 851"/>
                <a:gd name="T33" fmla="*/ 1523 h 1617"/>
                <a:gd name="T34" fmla="*/ 140 w 851"/>
                <a:gd name="T35" fmla="*/ 1525 h 1617"/>
                <a:gd name="T36" fmla="*/ 114 w 851"/>
                <a:gd name="T37" fmla="*/ 1516 h 1617"/>
                <a:gd name="T38" fmla="*/ 94 w 851"/>
                <a:gd name="T39" fmla="*/ 1487 h 1617"/>
                <a:gd name="T40" fmla="*/ 94 w 851"/>
                <a:gd name="T41" fmla="*/ 233 h 1617"/>
                <a:gd name="T42" fmla="*/ 101 w 851"/>
                <a:gd name="T43" fmla="*/ 206 h 1617"/>
                <a:gd name="T44" fmla="*/ 131 w 851"/>
                <a:gd name="T45" fmla="*/ 187 h 1617"/>
                <a:gd name="T46" fmla="*/ 711 w 851"/>
                <a:gd name="T47" fmla="*/ 186 h 1617"/>
                <a:gd name="T48" fmla="*/ 737 w 851"/>
                <a:gd name="T49" fmla="*/ 194 h 1617"/>
                <a:gd name="T50" fmla="*/ 757 w 851"/>
                <a:gd name="T51" fmla="*/ 223 h 1617"/>
                <a:gd name="T52" fmla="*/ 757 w 851"/>
                <a:gd name="T53" fmla="*/ 1477 h 1617"/>
                <a:gd name="T54" fmla="*/ 144 w 851"/>
                <a:gd name="T55" fmla="*/ 1468 h 1617"/>
                <a:gd name="T56" fmla="*/ 707 w 851"/>
                <a:gd name="T57" fmla="*/ 1264 h 1617"/>
                <a:gd name="T58" fmla="*/ 707 w 851"/>
                <a:gd name="T59" fmla="*/ 1213 h 1617"/>
                <a:gd name="T60" fmla="*/ 144 w 851"/>
                <a:gd name="T61" fmla="*/ 1009 h 1617"/>
                <a:gd name="T62" fmla="*/ 707 w 851"/>
                <a:gd name="T63" fmla="*/ 1213 h 1617"/>
                <a:gd name="T64" fmla="*/ 144 w 851"/>
                <a:gd name="T65" fmla="*/ 958 h 1617"/>
                <a:gd name="T66" fmla="*/ 707 w 851"/>
                <a:gd name="T67" fmla="*/ 754 h 1617"/>
                <a:gd name="T68" fmla="*/ 707 w 851"/>
                <a:gd name="T69" fmla="*/ 703 h 1617"/>
                <a:gd name="T70" fmla="*/ 144 w 851"/>
                <a:gd name="T71" fmla="*/ 499 h 1617"/>
                <a:gd name="T72" fmla="*/ 707 w 851"/>
                <a:gd name="T73" fmla="*/ 703 h 1617"/>
                <a:gd name="T74" fmla="*/ 144 w 851"/>
                <a:gd name="T75" fmla="*/ 448 h 1617"/>
                <a:gd name="T76" fmla="*/ 707 w 851"/>
                <a:gd name="T77" fmla="*/ 243 h 1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51" h="1617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>
                    <a:lumMod val="85000"/>
                    <a:lumOff val="15000"/>
                  </a:prstClr>
                </a:solidFill>
                <a:latin typeface="NanumSquare Neo OTF Regular" pitchFamily="2" charset="-127"/>
                <a:ea typeface="NanumSquare Neo OTF Regular" pitchFamily="2" charset="-127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4DABB315-A0D5-476D-BE36-938864BCAC9E}"/>
                </a:ext>
              </a:extLst>
            </p:cNvPr>
            <p:cNvSpPr/>
            <p:nvPr/>
          </p:nvSpPr>
          <p:spPr>
            <a:xfrm>
              <a:off x="10885020" y="369386"/>
              <a:ext cx="476412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ko-KR" sz="800" kern="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NanumSquare Neo OTF Regular" pitchFamily="2" charset="-127"/>
                  <a:ea typeface="NanumSquare Neo OTF Regular" pitchFamily="2" charset="-127"/>
                </a:rPr>
                <a:t>100%</a:t>
              </a:r>
              <a:endParaRPr lang="ko-KR" altLang="en-US" dirty="0">
                <a:solidFill>
                  <a:prstClr val="black">
                    <a:lumMod val="85000"/>
                    <a:lumOff val="15000"/>
                  </a:prstClr>
                </a:solidFill>
                <a:latin typeface="NanumSquare Neo OTF Regular" pitchFamily="2" charset="-127"/>
                <a:ea typeface="NanumSquare Neo OTF Regular" pitchFamily="2" charset="-127"/>
              </a:endParaRPr>
            </a:p>
          </p:txBody>
        </p:sp>
        <p:sp>
          <p:nvSpPr>
            <p:cNvPr id="11" name="Freeform 26">
              <a:extLst>
                <a:ext uri="{FF2B5EF4-FFF2-40B4-BE49-F238E27FC236}">
                  <a16:creationId xmlns:a16="http://schemas.microsoft.com/office/drawing/2014/main" id="{32E7C3D3-3AF6-48BD-BE64-0B3856929B4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212196" y="406846"/>
              <a:ext cx="179805" cy="140525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>
                    <a:lumMod val="85000"/>
                    <a:lumOff val="15000"/>
                  </a:prstClr>
                </a:solidFill>
                <a:latin typeface="NanumSquare Neo OTF Regular" pitchFamily="2" charset="-127"/>
                <a:ea typeface="NanumSquare Neo OTF Regular" pitchFamily="2" charset="-127"/>
              </a:endParaRP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273F0DFE-7B67-B742-CE92-C04B0C05DF1B}"/>
              </a:ext>
            </a:extLst>
          </p:cNvPr>
          <p:cNvSpPr txBox="1"/>
          <p:nvPr/>
        </p:nvSpPr>
        <p:spPr>
          <a:xfrm>
            <a:off x="6644892" y="5396331"/>
            <a:ext cx="5352621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latinLnBrk="0">
              <a:defRPr/>
            </a:pPr>
            <a:r>
              <a:rPr lang="en-US" altLang="ko-KR" sz="1400" b="1" kern="0" dirty="0">
                <a:solidFill>
                  <a:srgbClr val="00664E"/>
                </a:solidFill>
                <a:latin typeface="NanumSquare Neo OTF Bold" pitchFamily="2" charset="-127"/>
                <a:ea typeface="NanumSquare Neo OTF Bold" pitchFamily="2" charset="-127"/>
              </a:rPr>
              <a:t>[</a:t>
            </a:r>
            <a:r>
              <a:rPr lang="ko-KR" altLang="en-US" sz="1400" b="1" kern="0" dirty="0">
                <a:solidFill>
                  <a:srgbClr val="00664E"/>
                </a:solidFill>
                <a:latin typeface="NanumSquare Neo OTF Bold" pitchFamily="2" charset="-127"/>
                <a:ea typeface="NanumSquare Neo OTF Bold" pitchFamily="2" charset="-127"/>
              </a:rPr>
              <a:t>가상현실 중간발표</a:t>
            </a:r>
            <a:r>
              <a:rPr lang="en-US" altLang="ko-KR" sz="1400" b="1" kern="0" dirty="0">
                <a:solidFill>
                  <a:srgbClr val="00664E"/>
                </a:solidFill>
                <a:latin typeface="NanumSquare Neo OTF Bold" pitchFamily="2" charset="-127"/>
                <a:ea typeface="NanumSquare Neo OTF Bold" pitchFamily="2" charset="-127"/>
              </a:rPr>
              <a:t>]</a:t>
            </a:r>
            <a:r>
              <a:rPr lang="ko-KR" altLang="en-US" sz="1400" b="1" kern="0" dirty="0">
                <a:solidFill>
                  <a:srgbClr val="00664E"/>
                </a:solidFill>
                <a:latin typeface="NanumSquare Neo OTF Bold" pitchFamily="2" charset="-127"/>
                <a:ea typeface="NanumSquare Neo OTF Bold" pitchFamily="2" charset="-127"/>
              </a:rPr>
              <a:t> </a:t>
            </a:r>
            <a:r>
              <a:rPr lang="en-US" altLang="ko-KR" sz="1400" b="1" kern="0" dirty="0">
                <a:solidFill>
                  <a:srgbClr val="00664E"/>
                </a:solidFill>
                <a:latin typeface="NanumSquare Neo OTF Bold" pitchFamily="2" charset="-127"/>
                <a:ea typeface="NanumSquare Neo OTF Bold" pitchFamily="2" charset="-127"/>
              </a:rPr>
              <a:t>1</a:t>
            </a:r>
            <a:r>
              <a:rPr lang="ko-KR" altLang="en-US" sz="1400" b="1" kern="0" dirty="0">
                <a:solidFill>
                  <a:srgbClr val="00664E"/>
                </a:solidFill>
                <a:latin typeface="NanumSquare Neo OTF Bold" pitchFamily="2" charset="-127"/>
                <a:ea typeface="NanumSquare Neo OTF Bold" pitchFamily="2" charset="-127"/>
              </a:rPr>
              <a:t>팀</a:t>
            </a:r>
            <a:endParaRPr lang="en-US" altLang="ko-KR" sz="1400" b="1" kern="0" dirty="0">
              <a:solidFill>
                <a:srgbClr val="00664E"/>
              </a:solidFill>
              <a:latin typeface="NanumSquare Neo OTF Bold" pitchFamily="2" charset="-127"/>
              <a:ea typeface="NanumSquare Neo OTF Bold" pitchFamily="2" charset="-127"/>
            </a:endParaRPr>
          </a:p>
          <a:p>
            <a:pPr algn="r" latinLnBrk="0">
              <a:defRPr/>
            </a:pPr>
            <a:r>
              <a:rPr lang="en-US" altLang="ko-KR" sz="1400" kern="0" dirty="0">
                <a:solidFill>
                  <a:srgbClr val="00664E"/>
                </a:solidFill>
                <a:latin typeface="NanumSquare Neo OTF Light" pitchFamily="2" charset="-127"/>
                <a:ea typeface="NanumSquare Neo OTF Light" pitchFamily="2" charset="-127"/>
              </a:rPr>
              <a:t>1871052 </a:t>
            </a:r>
            <a:r>
              <a:rPr lang="ko-KR" altLang="en-US" sz="1400" kern="0" dirty="0" err="1">
                <a:solidFill>
                  <a:srgbClr val="00664E"/>
                </a:solidFill>
                <a:latin typeface="NanumSquare Neo OTF Light" pitchFamily="2" charset="-127"/>
                <a:ea typeface="NanumSquare Neo OTF Light" pitchFamily="2" charset="-127"/>
              </a:rPr>
              <a:t>조서원</a:t>
            </a:r>
            <a:endParaRPr lang="en-US" altLang="ko-KR" sz="1400" kern="0" dirty="0">
              <a:solidFill>
                <a:srgbClr val="00664E"/>
              </a:solidFill>
              <a:latin typeface="NanumSquare Neo OTF Light" pitchFamily="2" charset="-127"/>
              <a:ea typeface="NanumSquare Neo OTF Light" pitchFamily="2" charset="-127"/>
            </a:endParaRPr>
          </a:p>
          <a:p>
            <a:pPr algn="r" latinLnBrk="0">
              <a:defRPr/>
            </a:pPr>
            <a:r>
              <a:rPr lang="en-US" altLang="ko-KR" sz="1400" kern="0" dirty="0">
                <a:solidFill>
                  <a:srgbClr val="00664E"/>
                </a:solidFill>
                <a:latin typeface="NanumSquare Neo OTF Light" pitchFamily="2" charset="-127"/>
                <a:ea typeface="NanumSquare Neo OTF Light" pitchFamily="2" charset="-127"/>
              </a:rPr>
              <a:t>2071008 </a:t>
            </a:r>
            <a:r>
              <a:rPr lang="ko-KR" altLang="en-US" sz="1400" kern="0" dirty="0">
                <a:solidFill>
                  <a:srgbClr val="00664E"/>
                </a:solidFill>
                <a:latin typeface="NanumSquare Neo OTF Light" pitchFamily="2" charset="-127"/>
                <a:ea typeface="NanumSquare Neo OTF Light" pitchFamily="2" charset="-127"/>
              </a:rPr>
              <a:t>김서연</a:t>
            </a:r>
            <a:endParaRPr lang="en-US" altLang="ko-KR" sz="1400" kern="0" dirty="0">
              <a:solidFill>
                <a:srgbClr val="00664E"/>
              </a:solidFill>
              <a:latin typeface="NanumSquare Neo OTF Light" pitchFamily="2" charset="-127"/>
              <a:ea typeface="NanumSquare Neo OTF Light" pitchFamily="2" charset="-127"/>
            </a:endParaRPr>
          </a:p>
          <a:p>
            <a:pPr algn="r" latinLnBrk="0">
              <a:defRPr/>
            </a:pPr>
            <a:r>
              <a:rPr lang="en-US" altLang="ko-KR" sz="1400" kern="0" dirty="0">
                <a:solidFill>
                  <a:srgbClr val="00664E"/>
                </a:solidFill>
                <a:latin typeface="NanumSquare Neo OTF Light" pitchFamily="2" charset="-127"/>
                <a:ea typeface="NanumSquare Neo OTF Light" pitchFamily="2" charset="-127"/>
              </a:rPr>
              <a:t>2071042 </a:t>
            </a:r>
            <a:r>
              <a:rPr lang="ko-KR" altLang="en-US" sz="1400" kern="0" dirty="0" err="1">
                <a:solidFill>
                  <a:srgbClr val="00664E"/>
                </a:solidFill>
                <a:latin typeface="NanumSquare Neo OTF Light" pitchFamily="2" charset="-127"/>
                <a:ea typeface="NanumSquare Neo OTF Light" pitchFamily="2" charset="-127"/>
              </a:rPr>
              <a:t>임연우</a:t>
            </a:r>
            <a:endParaRPr lang="en-US" altLang="ko-KR" sz="1400" kern="0" dirty="0">
              <a:solidFill>
                <a:srgbClr val="00664E"/>
              </a:solidFill>
              <a:latin typeface="NanumSquare Neo OTF Light" pitchFamily="2" charset="-127"/>
              <a:ea typeface="NanumSquare Neo OTF Light" pitchFamily="2" charset="-127"/>
            </a:endParaRPr>
          </a:p>
          <a:p>
            <a:pPr algn="r" latinLnBrk="0">
              <a:defRPr/>
            </a:pPr>
            <a:r>
              <a:rPr lang="en-US" altLang="ko-KR" sz="1400" kern="0" dirty="0">
                <a:solidFill>
                  <a:srgbClr val="00664E"/>
                </a:solidFill>
                <a:latin typeface="NanumSquare Neo OTF Light" pitchFamily="2" charset="-127"/>
                <a:ea typeface="NanumSquare Neo OTF Light" pitchFamily="2" charset="-127"/>
              </a:rPr>
              <a:t>2071045 </a:t>
            </a:r>
            <a:r>
              <a:rPr lang="ko-KR" altLang="en-US" sz="1400" kern="0" dirty="0">
                <a:solidFill>
                  <a:srgbClr val="00664E"/>
                </a:solidFill>
                <a:latin typeface="NanumSquare Neo OTF Light" pitchFamily="2" charset="-127"/>
                <a:ea typeface="NanumSquare Neo OTF Light" pitchFamily="2" charset="-127"/>
              </a:rPr>
              <a:t>정은수</a:t>
            </a:r>
            <a:endParaRPr lang="en-US" altLang="ko-KR" sz="1400" kern="0" dirty="0">
              <a:solidFill>
                <a:srgbClr val="00664E"/>
              </a:solidFill>
              <a:latin typeface="NanumSquare Neo OTF Light" pitchFamily="2" charset="-127"/>
              <a:ea typeface="NanumSquare Neo OTF Light" pitchFamily="2" charset="-127"/>
            </a:endParaRPr>
          </a:p>
          <a:p>
            <a:pPr algn="r" latinLnBrk="0">
              <a:defRPr/>
            </a:pPr>
            <a:r>
              <a:rPr lang="en-US" altLang="ko-KR" sz="1400" kern="0" dirty="0">
                <a:solidFill>
                  <a:srgbClr val="00664E"/>
                </a:solidFill>
                <a:latin typeface="NanumSquare Neo OTF Light" pitchFamily="2" charset="-127"/>
                <a:ea typeface="NanumSquare Neo OTF Light" pitchFamily="2" charset="-127"/>
              </a:rPr>
              <a:t>2176349 </a:t>
            </a:r>
            <a:r>
              <a:rPr lang="ko-KR" altLang="en-US" sz="1400" kern="0" dirty="0">
                <a:solidFill>
                  <a:srgbClr val="00664E"/>
                </a:solidFill>
                <a:latin typeface="NanumSquare Neo OTF Light" pitchFamily="2" charset="-127"/>
                <a:ea typeface="NanumSquare Neo OTF Light" pitchFamily="2" charset="-127"/>
              </a:rPr>
              <a:t>정유라</a:t>
            </a:r>
            <a:endParaRPr lang="en-US" altLang="ko-KR" sz="1400" kern="0" dirty="0">
              <a:solidFill>
                <a:srgbClr val="00664E"/>
              </a:solidFill>
              <a:latin typeface="NanumSquare Neo OTF Light" pitchFamily="2" charset="-127"/>
              <a:ea typeface="NanumSquare Neo OTF Light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51664667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A1AEB119-E24A-43C1-AF44-0724C886079D}"/>
              </a:ext>
            </a:extLst>
          </p:cNvPr>
          <p:cNvSpPr txBox="1"/>
          <p:nvPr/>
        </p:nvSpPr>
        <p:spPr>
          <a:xfrm>
            <a:off x="3410321" y="124973"/>
            <a:ext cx="535262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en-US" altLang="ko-KR" sz="2400" b="1" kern="0" dirty="0">
                <a:solidFill>
                  <a:schemeClr val="bg1"/>
                </a:solidFill>
                <a:latin typeface="NanumSquare Neo OTF Bold" pitchFamily="2" charset="-127"/>
                <a:ea typeface="NanumSquare Neo OTF Bold" pitchFamily="2" charset="-127"/>
              </a:rPr>
              <a:t>4. </a:t>
            </a:r>
            <a:r>
              <a:rPr lang="ko-KR" altLang="en-US" sz="2400" b="1" kern="0" dirty="0">
                <a:solidFill>
                  <a:schemeClr val="bg1"/>
                </a:solidFill>
                <a:latin typeface="NanumSquare Neo OTF Bold" pitchFamily="2" charset="-127"/>
                <a:ea typeface="NanumSquare Neo OTF Bold" pitchFamily="2" charset="-127"/>
              </a:rPr>
              <a:t>게임 환경</a:t>
            </a:r>
            <a:endParaRPr lang="en-US" altLang="ko-KR" sz="2400" b="1" kern="0" dirty="0">
              <a:solidFill>
                <a:schemeClr val="bg1"/>
              </a:solidFill>
              <a:latin typeface="NanumSquare Neo OTF Bold" pitchFamily="2" charset="-127"/>
              <a:ea typeface="NanumSquare Neo OTF Bold" pitchFamily="2" charset="-127"/>
            </a:endParaRPr>
          </a:p>
        </p:txBody>
      </p:sp>
      <p:grpSp>
        <p:nvGrpSpPr>
          <p:cNvPr id="177" name="그룹 176">
            <a:extLst>
              <a:ext uri="{FF2B5EF4-FFF2-40B4-BE49-F238E27FC236}">
                <a16:creationId xmlns:a16="http://schemas.microsoft.com/office/drawing/2014/main" id="{7CB3D283-56D7-30A9-7DBC-FBB7BFE9AEEA}"/>
              </a:ext>
            </a:extLst>
          </p:cNvPr>
          <p:cNvGrpSpPr/>
          <p:nvPr/>
        </p:nvGrpSpPr>
        <p:grpSpPr>
          <a:xfrm>
            <a:off x="2409740" y="1718928"/>
            <a:ext cx="7372154" cy="438912"/>
            <a:chOff x="2409740" y="1718928"/>
            <a:chExt cx="7372154" cy="438912"/>
          </a:xfrm>
        </p:grpSpPr>
        <p:sp>
          <p:nvSpPr>
            <p:cNvPr id="163" name="사각형: 둥근 모서리 5">
              <a:extLst>
                <a:ext uri="{FF2B5EF4-FFF2-40B4-BE49-F238E27FC236}">
                  <a16:creationId xmlns:a16="http://schemas.microsoft.com/office/drawing/2014/main" id="{06E4B3EC-12DA-072A-5FB3-4C21AA9D57A2}"/>
                </a:ext>
              </a:extLst>
            </p:cNvPr>
            <p:cNvSpPr/>
            <p:nvPr/>
          </p:nvSpPr>
          <p:spPr>
            <a:xfrm>
              <a:off x="2409740" y="1718928"/>
              <a:ext cx="7372154" cy="438912"/>
            </a:xfrm>
            <a:prstGeom prst="roundRect">
              <a:avLst>
                <a:gd name="adj" fmla="val 29167"/>
              </a:avLst>
            </a:prstGeom>
            <a:solidFill>
              <a:schemeClr val="bg1"/>
            </a:solidFill>
            <a:ln>
              <a:noFill/>
            </a:ln>
            <a:effectLst>
              <a:outerShdw blurRad="139700" dist="38100" dir="5400000" algn="t" rotWithShape="0">
                <a:srgbClr val="8FACFC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361950" latinLnBrk="0">
                <a:defRPr/>
              </a:pPr>
              <a:r>
                <a:rPr lang="ko-KR" altLang="en-US" sz="2000" b="1" i="1" kern="0" dirty="0">
                  <a:ln w="12700">
                    <a:noFill/>
                  </a:ln>
                  <a:solidFill>
                    <a:srgbClr val="00664E"/>
                  </a:solidFill>
                  <a:latin typeface="NanumSquare Neo OTF ExtraBold" pitchFamily="2" charset="-127"/>
                  <a:ea typeface="NanumSquare Neo OTF ExtraBold" pitchFamily="2" charset="-127"/>
                </a:rPr>
                <a:t>개발 환경</a:t>
              </a:r>
              <a:endParaRPr lang="ko-KR" altLang="en-US" sz="1600" b="1" i="1" dirty="0">
                <a:solidFill>
                  <a:srgbClr val="00664E"/>
                </a:solidFill>
                <a:latin typeface="NanumSquare Neo OTF ExtraBold" pitchFamily="2" charset="-127"/>
                <a:ea typeface="NanumSquare Neo OTF ExtraBold" pitchFamily="2" charset="-127"/>
              </a:endParaRPr>
            </a:p>
          </p:txBody>
        </p:sp>
        <p:grpSp>
          <p:nvGrpSpPr>
            <p:cNvPr id="164" name="그룹 163">
              <a:extLst>
                <a:ext uri="{FF2B5EF4-FFF2-40B4-BE49-F238E27FC236}">
                  <a16:creationId xmlns:a16="http://schemas.microsoft.com/office/drawing/2014/main" id="{9262871F-518F-81CF-037B-737EB8BD91BF}"/>
                </a:ext>
              </a:extLst>
            </p:cNvPr>
            <p:cNvGrpSpPr/>
            <p:nvPr/>
          </p:nvGrpSpPr>
          <p:grpSpPr>
            <a:xfrm>
              <a:off x="2536232" y="1828656"/>
              <a:ext cx="245555" cy="219456"/>
              <a:chOff x="521208" y="438912"/>
              <a:chExt cx="245555" cy="219456"/>
            </a:xfrm>
          </p:grpSpPr>
          <p:sp>
            <p:nvSpPr>
              <p:cNvPr id="165" name="타원 164">
                <a:extLst>
                  <a:ext uri="{FF2B5EF4-FFF2-40B4-BE49-F238E27FC236}">
                    <a16:creationId xmlns:a16="http://schemas.microsoft.com/office/drawing/2014/main" id="{EED6615C-D0E7-20BB-B97A-A027430106DF}"/>
                  </a:ext>
                </a:extLst>
              </p:cNvPr>
              <p:cNvSpPr/>
              <p:nvPr/>
            </p:nvSpPr>
            <p:spPr>
              <a:xfrm>
                <a:off x="521208" y="438912"/>
                <a:ext cx="219456" cy="219456"/>
              </a:xfrm>
              <a:prstGeom prst="ellipse">
                <a:avLst/>
              </a:prstGeom>
              <a:noFill/>
              <a:ln>
                <a:solidFill>
                  <a:srgbClr val="00664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cxnSp>
            <p:nvCxnSpPr>
              <p:cNvPr id="166" name="직선 연결선 8">
                <a:extLst>
                  <a:ext uri="{FF2B5EF4-FFF2-40B4-BE49-F238E27FC236}">
                    <a16:creationId xmlns:a16="http://schemas.microsoft.com/office/drawing/2014/main" id="{FFD31253-1208-D22B-CBDB-3A56BFBEE41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1978" y="612918"/>
                <a:ext cx="54785" cy="45450"/>
              </a:xfrm>
              <a:prstGeom prst="line">
                <a:avLst/>
              </a:prstGeom>
              <a:ln w="12700">
                <a:solidFill>
                  <a:srgbClr val="0F1D4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FF677855-5630-EBFC-FADD-C5854F544EB5}"/>
              </a:ext>
            </a:extLst>
          </p:cNvPr>
          <p:cNvGrpSpPr/>
          <p:nvPr/>
        </p:nvGrpSpPr>
        <p:grpSpPr>
          <a:xfrm>
            <a:off x="2409740" y="3862526"/>
            <a:ext cx="7372154" cy="438912"/>
            <a:chOff x="2409740" y="1718928"/>
            <a:chExt cx="7372154" cy="438912"/>
          </a:xfrm>
        </p:grpSpPr>
        <p:sp>
          <p:nvSpPr>
            <p:cNvPr id="10" name="사각형: 둥근 모서리 5">
              <a:extLst>
                <a:ext uri="{FF2B5EF4-FFF2-40B4-BE49-F238E27FC236}">
                  <a16:creationId xmlns:a16="http://schemas.microsoft.com/office/drawing/2014/main" id="{E67E5196-89F4-B523-80A6-51628DDC192A}"/>
                </a:ext>
              </a:extLst>
            </p:cNvPr>
            <p:cNvSpPr/>
            <p:nvPr/>
          </p:nvSpPr>
          <p:spPr>
            <a:xfrm>
              <a:off x="2409740" y="1718928"/>
              <a:ext cx="7372154" cy="438912"/>
            </a:xfrm>
            <a:prstGeom prst="roundRect">
              <a:avLst>
                <a:gd name="adj" fmla="val 29167"/>
              </a:avLst>
            </a:prstGeom>
            <a:solidFill>
              <a:schemeClr val="bg1"/>
            </a:solidFill>
            <a:ln>
              <a:noFill/>
            </a:ln>
            <a:effectLst>
              <a:outerShdw blurRad="139700" dist="38100" dir="5400000" algn="t" rotWithShape="0">
                <a:srgbClr val="8FACFC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361950" latinLnBrk="0">
                <a:defRPr/>
              </a:pPr>
              <a:r>
                <a:rPr lang="ko-KR" altLang="en-US" sz="2000" b="1" i="1" kern="0" dirty="0">
                  <a:ln w="12700">
                    <a:noFill/>
                  </a:ln>
                  <a:solidFill>
                    <a:srgbClr val="00664E"/>
                  </a:solidFill>
                  <a:latin typeface="NanumSquare Neo OTF ExtraBold" pitchFamily="2" charset="-127"/>
                  <a:ea typeface="NanumSquare Neo OTF ExtraBold" pitchFamily="2" charset="-127"/>
                </a:rPr>
                <a:t>실행 환경</a:t>
              </a:r>
              <a:endParaRPr lang="ko-KR" altLang="en-US" sz="1600" b="1" i="1" dirty="0">
                <a:solidFill>
                  <a:srgbClr val="00664E"/>
                </a:solidFill>
                <a:latin typeface="NanumSquare Neo OTF ExtraBold" pitchFamily="2" charset="-127"/>
                <a:ea typeface="NanumSquare Neo OTF ExtraBold" pitchFamily="2" charset="-127"/>
              </a:endParaRPr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3F42FF12-043F-A9FA-7A36-6AC235F9D78F}"/>
                </a:ext>
              </a:extLst>
            </p:cNvPr>
            <p:cNvGrpSpPr/>
            <p:nvPr/>
          </p:nvGrpSpPr>
          <p:grpSpPr>
            <a:xfrm>
              <a:off x="2536232" y="1828656"/>
              <a:ext cx="245555" cy="219456"/>
              <a:chOff x="521208" y="438912"/>
              <a:chExt cx="245555" cy="219456"/>
            </a:xfrm>
          </p:grpSpPr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04DD5D48-882D-EC1A-3EE8-104AD9EEE512}"/>
                  </a:ext>
                </a:extLst>
              </p:cNvPr>
              <p:cNvSpPr/>
              <p:nvPr/>
            </p:nvSpPr>
            <p:spPr>
              <a:xfrm>
                <a:off x="521208" y="438912"/>
                <a:ext cx="219456" cy="219456"/>
              </a:xfrm>
              <a:prstGeom prst="ellipse">
                <a:avLst/>
              </a:prstGeom>
              <a:noFill/>
              <a:ln>
                <a:solidFill>
                  <a:srgbClr val="00664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cxnSp>
            <p:nvCxnSpPr>
              <p:cNvPr id="13" name="직선 연결선 8">
                <a:extLst>
                  <a:ext uri="{FF2B5EF4-FFF2-40B4-BE49-F238E27FC236}">
                    <a16:creationId xmlns:a16="http://schemas.microsoft.com/office/drawing/2014/main" id="{7F8F4FE5-3624-4E6B-3608-28186866E54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1978" y="612918"/>
                <a:ext cx="54785" cy="45450"/>
              </a:xfrm>
              <a:prstGeom prst="line">
                <a:avLst/>
              </a:prstGeom>
              <a:ln w="12700">
                <a:solidFill>
                  <a:srgbClr val="0F1D4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AF83CF42-8670-A292-121E-BFCB1B6E00DF}"/>
              </a:ext>
            </a:extLst>
          </p:cNvPr>
          <p:cNvGrpSpPr/>
          <p:nvPr/>
        </p:nvGrpSpPr>
        <p:grpSpPr>
          <a:xfrm>
            <a:off x="3989607" y="2294720"/>
            <a:ext cx="2181156" cy="1599490"/>
            <a:chOff x="3863715" y="2341013"/>
            <a:chExt cx="2181156" cy="1599490"/>
          </a:xfrm>
        </p:grpSpPr>
        <p:pic>
          <p:nvPicPr>
            <p:cNvPr id="15364" name="Picture 4" descr="Mobile Logo png download - 1438*1032 - Free Transparent Vuforia Augmented  Reality Sdk png Download. - CleanPNG / KissPNG">
              <a:extLst>
                <a:ext uri="{FF2B5EF4-FFF2-40B4-BE49-F238E27FC236}">
                  <a16:creationId xmlns:a16="http://schemas.microsoft.com/office/drawing/2014/main" id="{53FEFF5D-58B8-1B8C-6821-72ADCA2D54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alphaModFix amt="8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4242" b="90000" l="10000" r="90000">
                          <a14:foregroundMark x1="48667" y1="30152" x2="50222" y2="21970"/>
                          <a14:foregroundMark x1="50222" y1="21970" x2="50000" y2="28182"/>
                          <a14:foregroundMark x1="54222" y1="10606" x2="52667" y2="11818"/>
                          <a14:foregroundMark x1="45667" y1="4242" x2="50333" y2="5303"/>
                          <a14:foregroundMark x1="33889" y1="28182" x2="34222" y2="29242"/>
                          <a14:foregroundMark x1="34222" y1="29242" x2="34111" y2="2863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63715" y="2341013"/>
              <a:ext cx="2181156" cy="15994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F88D7598-D2BD-39DE-8D78-1FBABCFF8C34}"/>
                </a:ext>
              </a:extLst>
            </p:cNvPr>
            <p:cNvSpPr/>
            <p:nvPr/>
          </p:nvSpPr>
          <p:spPr>
            <a:xfrm>
              <a:off x="4408324" y="3183178"/>
              <a:ext cx="1022926" cy="42614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6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NanumSquare Neo OTF Regular" pitchFamily="2" charset="-127"/>
                  <a:ea typeface="NanumSquare Neo OTF Regular" pitchFamily="2" charset="-127"/>
                </a:rPr>
                <a:t>Vuforia</a:t>
              </a:r>
              <a:endParaRPr lang="ko-KR" altLang="en-US" sz="1050" b="1" dirty="0">
                <a:solidFill>
                  <a:prstClr val="white">
                    <a:lumMod val="65000"/>
                  </a:prstClr>
                </a:solidFill>
                <a:latin typeface="NanumSquare Neo OTF Regular" pitchFamily="2" charset="-127"/>
                <a:ea typeface="NanumSquare Neo OTF Regular" pitchFamily="2" charset="-127"/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B00DA8DD-42D9-4D0C-4304-10475DF23FEB}"/>
              </a:ext>
            </a:extLst>
          </p:cNvPr>
          <p:cNvGrpSpPr/>
          <p:nvPr/>
        </p:nvGrpSpPr>
        <p:grpSpPr>
          <a:xfrm>
            <a:off x="6086631" y="2283232"/>
            <a:ext cx="1784669" cy="1310225"/>
            <a:chOff x="6147130" y="2331846"/>
            <a:chExt cx="1784669" cy="1310225"/>
          </a:xfrm>
        </p:grpSpPr>
        <p:pic>
          <p:nvPicPr>
            <p:cNvPr id="15366" name="Picture 6" descr="Unity logo, Unity 3D computer graphics Video game development Motion  capture, Animation, 3D Computer Graphics, text png | PNGEgg">
              <a:extLst>
                <a:ext uri="{FF2B5EF4-FFF2-40B4-BE49-F238E27FC236}">
                  <a16:creationId xmlns:a16="http://schemas.microsoft.com/office/drawing/2014/main" id="{98C7BF7D-0938-7C39-DB51-9A7ED2FB998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alphaModFix amt="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5917" b="89941" l="9732" r="89933">
                          <a14:foregroundMark x1="66779" y1="5917" x2="62081" y2="7692"/>
                          <a14:foregroundMark x1="66107" y1="9467" x2="60738" y2="1005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47130" y="2331846"/>
              <a:ext cx="1784669" cy="10121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F5833937-AE46-5165-3976-E454649D6EEF}"/>
                </a:ext>
              </a:extLst>
            </p:cNvPr>
            <p:cNvSpPr/>
            <p:nvPr/>
          </p:nvSpPr>
          <p:spPr>
            <a:xfrm>
              <a:off x="6344750" y="3215929"/>
              <a:ext cx="1389428" cy="42614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6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NanumSquare Neo OTF Regular" pitchFamily="2" charset="-127"/>
                  <a:ea typeface="NanumSquare Neo OTF Regular" pitchFamily="2" charset="-127"/>
                </a:rPr>
                <a:t>Unity3D</a:t>
              </a:r>
              <a:endParaRPr lang="ko-KR" altLang="en-US" sz="1050" b="1" dirty="0">
                <a:solidFill>
                  <a:prstClr val="white">
                    <a:lumMod val="65000"/>
                  </a:prstClr>
                </a:solidFill>
                <a:latin typeface="NanumSquare Neo OTF Regular" pitchFamily="2" charset="-127"/>
                <a:ea typeface="NanumSquare Neo OTF Regular" pitchFamily="2" charset="-127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02203622-47B4-AAB7-A657-4EF5D9497D2D}"/>
              </a:ext>
            </a:extLst>
          </p:cNvPr>
          <p:cNvGrpSpPr/>
          <p:nvPr/>
        </p:nvGrpSpPr>
        <p:grpSpPr>
          <a:xfrm>
            <a:off x="5401102" y="4462289"/>
            <a:ext cx="1389428" cy="1268828"/>
            <a:chOff x="5401102" y="4430205"/>
            <a:chExt cx="1389428" cy="1268828"/>
          </a:xfrm>
        </p:grpSpPr>
        <p:pic>
          <p:nvPicPr>
            <p:cNvPr id="15368" name="Picture 8" descr="Logo Apple PNG HD Images Free Download - Free Transparent PNG Logos">
              <a:extLst>
                <a:ext uri="{FF2B5EF4-FFF2-40B4-BE49-F238E27FC236}">
                  <a16:creationId xmlns:a16="http://schemas.microsoft.com/office/drawing/2014/main" id="{8FFB3AB2-9582-0F03-67C9-DC78AF36687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51556" y="4430205"/>
              <a:ext cx="888521" cy="8885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7C72C70-1CFF-4DF5-9C72-14D60054E026}"/>
                </a:ext>
              </a:extLst>
            </p:cNvPr>
            <p:cNvSpPr/>
            <p:nvPr/>
          </p:nvSpPr>
          <p:spPr>
            <a:xfrm>
              <a:off x="5401102" y="5272891"/>
              <a:ext cx="1389428" cy="42614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6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NanumSquare Neo OTF Regular" pitchFamily="2" charset="-127"/>
                  <a:ea typeface="NanumSquare Neo OTF Regular" pitchFamily="2" charset="-127"/>
                </a:rPr>
                <a:t>iOS</a:t>
              </a:r>
              <a:endParaRPr lang="ko-KR" altLang="en-US" sz="1050" b="1" dirty="0">
                <a:solidFill>
                  <a:prstClr val="white">
                    <a:lumMod val="65000"/>
                  </a:prstClr>
                </a:solidFill>
                <a:latin typeface="NanumSquare Neo OTF Regular" pitchFamily="2" charset="-127"/>
                <a:ea typeface="NanumSquare Neo OTF Regular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54283911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언제와">
            <a:extLst>
              <a:ext uri="{FF2B5EF4-FFF2-40B4-BE49-F238E27FC236}">
                <a16:creationId xmlns:a16="http://schemas.microsoft.com/office/drawing/2014/main" id="{6AEE35A7-A396-4BC2-D551-4E0A402E46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4560" y="1326329"/>
            <a:ext cx="4572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9" name="자유형 88"/>
          <p:cNvSpPr/>
          <p:nvPr/>
        </p:nvSpPr>
        <p:spPr>
          <a:xfrm>
            <a:off x="-4459" y="0"/>
            <a:ext cx="12196459" cy="6858001"/>
          </a:xfrm>
          <a:custGeom>
            <a:avLst/>
            <a:gdLst>
              <a:gd name="connsiteX0" fmla="*/ 6170499 w 12196459"/>
              <a:gd name="connsiteY0" fmla="*/ 2260675 h 6858001"/>
              <a:gd name="connsiteX1" fmla="*/ 5499454 w 12196459"/>
              <a:gd name="connsiteY1" fmla="*/ 2326670 h 6858001"/>
              <a:gd name="connsiteX2" fmla="*/ 4164140 w 12196459"/>
              <a:gd name="connsiteY2" fmla="*/ 3284613 h 6858001"/>
              <a:gd name="connsiteX3" fmla="*/ 5064026 w 12196459"/>
              <a:gd name="connsiteY3" fmla="*/ 5113413 h 6858001"/>
              <a:gd name="connsiteX4" fmla="*/ 6907341 w 12196459"/>
              <a:gd name="connsiteY4" fmla="*/ 4939242 h 6858001"/>
              <a:gd name="connsiteX5" fmla="*/ 8126540 w 12196459"/>
              <a:gd name="connsiteY5" fmla="*/ 3676499 h 6858001"/>
              <a:gd name="connsiteX6" fmla="*/ 7270198 w 12196459"/>
              <a:gd name="connsiteY6" fmla="*/ 2486327 h 6858001"/>
              <a:gd name="connsiteX7" fmla="*/ 6170499 w 12196459"/>
              <a:gd name="connsiteY7" fmla="*/ 2260675 h 6858001"/>
              <a:gd name="connsiteX8" fmla="*/ 4459 w 12196459"/>
              <a:gd name="connsiteY8" fmla="*/ 0 h 6858001"/>
              <a:gd name="connsiteX9" fmla="*/ 12196459 w 12196459"/>
              <a:gd name="connsiteY9" fmla="*/ 0 h 6858001"/>
              <a:gd name="connsiteX10" fmla="*/ 12196459 w 12196459"/>
              <a:gd name="connsiteY10" fmla="*/ 1091380 h 6858001"/>
              <a:gd name="connsiteX11" fmla="*/ 12196459 w 12196459"/>
              <a:gd name="connsiteY11" fmla="*/ 6858001 h 6858001"/>
              <a:gd name="connsiteX12" fmla="*/ 1399893 w 12196459"/>
              <a:gd name="connsiteY12" fmla="*/ 6858001 h 6858001"/>
              <a:gd name="connsiteX13" fmla="*/ 1020457 w 12196459"/>
              <a:gd name="connsiteY13" fmla="*/ 6858001 h 6858001"/>
              <a:gd name="connsiteX14" fmla="*/ 0 w 12196459"/>
              <a:gd name="connsiteY14" fmla="*/ 6858001 h 6858001"/>
              <a:gd name="connsiteX15" fmla="*/ 0 w 12196459"/>
              <a:gd name="connsiteY15" fmla="*/ 1141891 h 6858001"/>
              <a:gd name="connsiteX16" fmla="*/ 4459 w 12196459"/>
              <a:gd name="connsiteY16" fmla="*/ 114189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2196459" h="6858001">
                <a:moveTo>
                  <a:pt x="6170499" y="2260675"/>
                </a:moveTo>
                <a:cubicBezTo>
                  <a:pt x="5928874" y="2255799"/>
                  <a:pt x="5693584" y="2276777"/>
                  <a:pt x="5499454" y="2326670"/>
                </a:cubicBezTo>
                <a:cubicBezTo>
                  <a:pt x="4981779" y="2459718"/>
                  <a:pt x="4236712" y="2820156"/>
                  <a:pt x="4164140" y="3284613"/>
                </a:cubicBezTo>
                <a:cubicBezTo>
                  <a:pt x="4091569" y="3749070"/>
                  <a:pt x="4606825" y="4837642"/>
                  <a:pt x="5064026" y="5113413"/>
                </a:cubicBezTo>
                <a:cubicBezTo>
                  <a:pt x="5521226" y="5389184"/>
                  <a:pt x="6396922" y="5178728"/>
                  <a:pt x="6907341" y="4939242"/>
                </a:cubicBezTo>
                <a:cubicBezTo>
                  <a:pt x="7417759" y="4699756"/>
                  <a:pt x="8066064" y="4085318"/>
                  <a:pt x="8126540" y="3676499"/>
                </a:cubicBezTo>
                <a:cubicBezTo>
                  <a:pt x="8187016" y="3267680"/>
                  <a:pt x="7712883" y="2706460"/>
                  <a:pt x="7270198" y="2486327"/>
                </a:cubicBezTo>
                <a:cubicBezTo>
                  <a:pt x="6993520" y="2348744"/>
                  <a:pt x="6573210" y="2268802"/>
                  <a:pt x="6170499" y="2260675"/>
                </a:cubicBezTo>
                <a:close/>
                <a:moveTo>
                  <a:pt x="4459" y="0"/>
                </a:moveTo>
                <a:lnTo>
                  <a:pt x="12196459" y="0"/>
                </a:lnTo>
                <a:lnTo>
                  <a:pt x="12196459" y="1091380"/>
                </a:lnTo>
                <a:lnTo>
                  <a:pt x="12196459" y="6858001"/>
                </a:lnTo>
                <a:lnTo>
                  <a:pt x="1399893" y="6858001"/>
                </a:lnTo>
                <a:lnTo>
                  <a:pt x="1020457" y="6858001"/>
                </a:lnTo>
                <a:lnTo>
                  <a:pt x="0" y="6858001"/>
                </a:lnTo>
                <a:lnTo>
                  <a:pt x="0" y="1141891"/>
                </a:lnTo>
                <a:lnTo>
                  <a:pt x="4459" y="1141891"/>
                </a:lnTo>
                <a:close/>
              </a:path>
            </a:pathLst>
          </a:custGeom>
          <a:solidFill>
            <a:srgbClr val="CDCD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3715655" y="1681929"/>
            <a:ext cx="4775200" cy="4170136"/>
            <a:chOff x="2699657" y="1681929"/>
            <a:chExt cx="4775200" cy="4170136"/>
          </a:xfrm>
          <a:solidFill>
            <a:srgbClr val="B9B9B9"/>
          </a:solidFill>
        </p:grpSpPr>
        <p:sp>
          <p:nvSpPr>
            <p:cNvPr id="31" name="자유형 30"/>
            <p:cNvSpPr/>
            <p:nvPr/>
          </p:nvSpPr>
          <p:spPr>
            <a:xfrm>
              <a:off x="2699657" y="1681929"/>
              <a:ext cx="3134406" cy="3415393"/>
            </a:xfrm>
            <a:custGeom>
              <a:avLst/>
              <a:gdLst>
                <a:gd name="connsiteX0" fmla="*/ 2567668 w 3134406"/>
                <a:gd name="connsiteY0" fmla="*/ 0 h 3415393"/>
                <a:gd name="connsiteX1" fmla="*/ 3134406 w 3134406"/>
                <a:gd name="connsiteY1" fmla="*/ 661988 h 3415393"/>
                <a:gd name="connsiteX2" fmla="*/ 3132629 w 3134406"/>
                <a:gd name="connsiteY2" fmla="*/ 662630 h 3415393"/>
                <a:gd name="connsiteX3" fmla="*/ 2923169 w 3134406"/>
                <a:gd name="connsiteY3" fmla="*/ 620485 h 3415393"/>
                <a:gd name="connsiteX4" fmla="*/ 1770743 w 3134406"/>
                <a:gd name="connsiteY4" fmla="*/ 643164 h 3415393"/>
                <a:gd name="connsiteX5" fmla="*/ 435429 w 3134406"/>
                <a:gd name="connsiteY5" fmla="*/ 1601107 h 3415393"/>
                <a:gd name="connsiteX6" fmla="*/ 1249066 w 3134406"/>
                <a:gd name="connsiteY6" fmla="*/ 3369026 h 3415393"/>
                <a:gd name="connsiteX7" fmla="*/ 1302758 w 3134406"/>
                <a:gd name="connsiteY7" fmla="*/ 3406927 h 3415393"/>
                <a:gd name="connsiteX8" fmla="*/ 1306286 w 3134406"/>
                <a:gd name="connsiteY8" fmla="*/ 3415393 h 3415393"/>
                <a:gd name="connsiteX9" fmla="*/ 1132114 w 3134406"/>
                <a:gd name="connsiteY9" fmla="*/ 3415393 h 3415393"/>
                <a:gd name="connsiteX10" fmla="*/ 841829 w 3134406"/>
                <a:gd name="connsiteY10" fmla="*/ 3270250 h 3415393"/>
                <a:gd name="connsiteX11" fmla="*/ 667657 w 3134406"/>
                <a:gd name="connsiteY11" fmla="*/ 3154136 h 3415393"/>
                <a:gd name="connsiteX12" fmla="*/ 653143 w 3134406"/>
                <a:gd name="connsiteY12" fmla="*/ 2950936 h 3415393"/>
                <a:gd name="connsiteX13" fmla="*/ 464457 w 3134406"/>
                <a:gd name="connsiteY13" fmla="*/ 2863850 h 3415393"/>
                <a:gd name="connsiteX14" fmla="*/ 377372 w 3134406"/>
                <a:gd name="connsiteY14" fmla="*/ 2704193 h 3415393"/>
                <a:gd name="connsiteX15" fmla="*/ 0 w 3134406"/>
                <a:gd name="connsiteY15" fmla="*/ 2457450 h 3415393"/>
                <a:gd name="connsiteX16" fmla="*/ 420914 w 3134406"/>
                <a:gd name="connsiteY16" fmla="*/ 1630136 h 3415393"/>
                <a:gd name="connsiteX17" fmla="*/ 432313 w 3134406"/>
                <a:gd name="connsiteY17" fmla="*/ 1633245 h 3415393"/>
                <a:gd name="connsiteX18" fmla="*/ 315006 w 3134406"/>
                <a:gd name="connsiteY18" fmla="*/ 1295400 h 3415393"/>
                <a:gd name="connsiteX19" fmla="*/ 353106 w 3134406"/>
                <a:gd name="connsiteY19" fmla="*/ 1290638 h 3415393"/>
                <a:gd name="connsiteX20" fmla="*/ 324531 w 3134406"/>
                <a:gd name="connsiteY20" fmla="*/ 1119188 h 3415393"/>
                <a:gd name="connsiteX21" fmla="*/ 467406 w 3134406"/>
                <a:gd name="connsiteY21" fmla="*/ 1100138 h 3415393"/>
                <a:gd name="connsiteX22" fmla="*/ 515031 w 3134406"/>
                <a:gd name="connsiteY22" fmla="*/ 642938 h 3415393"/>
                <a:gd name="connsiteX23" fmla="*/ 581706 w 3134406"/>
                <a:gd name="connsiteY23" fmla="*/ 633413 h 3415393"/>
                <a:gd name="connsiteX24" fmla="*/ 581706 w 3134406"/>
                <a:gd name="connsiteY24" fmla="*/ 561975 h 3415393"/>
                <a:gd name="connsiteX25" fmla="*/ 653143 w 3134406"/>
                <a:gd name="connsiteY25" fmla="*/ 576263 h 3415393"/>
                <a:gd name="connsiteX26" fmla="*/ 643618 w 3134406"/>
                <a:gd name="connsiteY26" fmla="*/ 395288 h 3415393"/>
                <a:gd name="connsiteX27" fmla="*/ 1329418 w 3134406"/>
                <a:gd name="connsiteY27" fmla="*/ 509588 h 3415393"/>
                <a:gd name="connsiteX28" fmla="*/ 1415143 w 3134406"/>
                <a:gd name="connsiteY28" fmla="*/ 352425 h 3415393"/>
                <a:gd name="connsiteX29" fmla="*/ 1505631 w 3134406"/>
                <a:gd name="connsiteY29" fmla="*/ 381000 h 3415393"/>
                <a:gd name="connsiteX30" fmla="*/ 1643743 w 3134406"/>
                <a:gd name="connsiteY30" fmla="*/ 214313 h 3415393"/>
                <a:gd name="connsiteX31" fmla="*/ 1710418 w 3134406"/>
                <a:gd name="connsiteY31" fmla="*/ 252413 h 3415393"/>
                <a:gd name="connsiteX32" fmla="*/ 1748518 w 3134406"/>
                <a:gd name="connsiteY32" fmla="*/ 80963 h 3415393"/>
                <a:gd name="connsiteX33" fmla="*/ 2286681 w 3134406"/>
                <a:gd name="connsiteY33" fmla="*/ 285750 h 3415393"/>
                <a:gd name="connsiteX34" fmla="*/ 2315256 w 3134406"/>
                <a:gd name="connsiteY34" fmla="*/ 209550 h 3415393"/>
                <a:gd name="connsiteX35" fmla="*/ 2367643 w 3134406"/>
                <a:gd name="connsiteY35" fmla="*/ 223838 h 3415393"/>
                <a:gd name="connsiteX36" fmla="*/ 2386693 w 3134406"/>
                <a:gd name="connsiteY36" fmla="*/ 138113 h 3415393"/>
                <a:gd name="connsiteX37" fmla="*/ 2434318 w 3134406"/>
                <a:gd name="connsiteY37" fmla="*/ 157163 h 3415393"/>
                <a:gd name="connsiteX38" fmla="*/ 2448606 w 3134406"/>
                <a:gd name="connsiteY38" fmla="*/ 61913 h 3415393"/>
                <a:gd name="connsiteX39" fmla="*/ 2520043 w 3134406"/>
                <a:gd name="connsiteY39" fmla="*/ 114300 h 3415393"/>
                <a:gd name="connsiteX40" fmla="*/ 2567668 w 3134406"/>
                <a:gd name="connsiteY40" fmla="*/ 0 h 3415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3134406" h="3415393">
                  <a:moveTo>
                    <a:pt x="2567668" y="0"/>
                  </a:moveTo>
                  <a:lnTo>
                    <a:pt x="3134406" y="661988"/>
                  </a:lnTo>
                  <a:lnTo>
                    <a:pt x="3132629" y="662630"/>
                  </a:lnTo>
                  <a:lnTo>
                    <a:pt x="2923169" y="620485"/>
                  </a:lnTo>
                  <a:cubicBezTo>
                    <a:pt x="2532176" y="557174"/>
                    <a:pt x="2094291" y="560009"/>
                    <a:pt x="1770743" y="643164"/>
                  </a:cubicBezTo>
                  <a:cubicBezTo>
                    <a:pt x="1253067" y="776212"/>
                    <a:pt x="508000" y="1136650"/>
                    <a:pt x="435429" y="1601107"/>
                  </a:cubicBezTo>
                  <a:cubicBezTo>
                    <a:pt x="367394" y="2036536"/>
                    <a:pt x="816003" y="3020503"/>
                    <a:pt x="1249066" y="3369026"/>
                  </a:cubicBezTo>
                  <a:lnTo>
                    <a:pt x="1302758" y="3406927"/>
                  </a:lnTo>
                  <a:lnTo>
                    <a:pt x="1306286" y="3415393"/>
                  </a:lnTo>
                  <a:lnTo>
                    <a:pt x="1132114" y="3415393"/>
                  </a:lnTo>
                  <a:lnTo>
                    <a:pt x="841829" y="3270250"/>
                  </a:lnTo>
                  <a:lnTo>
                    <a:pt x="667657" y="3154136"/>
                  </a:lnTo>
                  <a:lnTo>
                    <a:pt x="653143" y="2950936"/>
                  </a:lnTo>
                  <a:lnTo>
                    <a:pt x="464457" y="2863850"/>
                  </a:lnTo>
                  <a:lnTo>
                    <a:pt x="377372" y="2704193"/>
                  </a:lnTo>
                  <a:lnTo>
                    <a:pt x="0" y="2457450"/>
                  </a:lnTo>
                  <a:lnTo>
                    <a:pt x="420914" y="1630136"/>
                  </a:lnTo>
                  <a:lnTo>
                    <a:pt x="432313" y="1633245"/>
                  </a:lnTo>
                  <a:lnTo>
                    <a:pt x="315006" y="1295400"/>
                  </a:lnTo>
                  <a:lnTo>
                    <a:pt x="353106" y="1290638"/>
                  </a:lnTo>
                  <a:lnTo>
                    <a:pt x="324531" y="1119188"/>
                  </a:lnTo>
                  <a:lnTo>
                    <a:pt x="467406" y="1100138"/>
                  </a:lnTo>
                  <a:lnTo>
                    <a:pt x="515031" y="642938"/>
                  </a:lnTo>
                  <a:lnTo>
                    <a:pt x="581706" y="633413"/>
                  </a:lnTo>
                  <a:lnTo>
                    <a:pt x="581706" y="561975"/>
                  </a:lnTo>
                  <a:lnTo>
                    <a:pt x="653143" y="576263"/>
                  </a:lnTo>
                  <a:lnTo>
                    <a:pt x="643618" y="395288"/>
                  </a:lnTo>
                  <a:lnTo>
                    <a:pt x="1329418" y="509588"/>
                  </a:lnTo>
                  <a:lnTo>
                    <a:pt x="1415143" y="352425"/>
                  </a:lnTo>
                  <a:lnTo>
                    <a:pt x="1505631" y="381000"/>
                  </a:lnTo>
                  <a:lnTo>
                    <a:pt x="1643743" y="214313"/>
                  </a:lnTo>
                  <a:lnTo>
                    <a:pt x="1710418" y="252413"/>
                  </a:lnTo>
                  <a:lnTo>
                    <a:pt x="1748518" y="80963"/>
                  </a:lnTo>
                  <a:lnTo>
                    <a:pt x="2286681" y="285750"/>
                  </a:lnTo>
                  <a:lnTo>
                    <a:pt x="2315256" y="209550"/>
                  </a:lnTo>
                  <a:lnTo>
                    <a:pt x="2367643" y="223838"/>
                  </a:lnTo>
                  <a:lnTo>
                    <a:pt x="2386693" y="138113"/>
                  </a:lnTo>
                  <a:lnTo>
                    <a:pt x="2434318" y="157163"/>
                  </a:lnTo>
                  <a:lnTo>
                    <a:pt x="2448606" y="61913"/>
                  </a:lnTo>
                  <a:lnTo>
                    <a:pt x="2520043" y="114300"/>
                  </a:lnTo>
                  <a:lnTo>
                    <a:pt x="2567668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26" name="자유형 25"/>
            <p:cNvSpPr/>
            <p:nvPr/>
          </p:nvSpPr>
          <p:spPr>
            <a:xfrm>
              <a:off x="5859421" y="2325093"/>
              <a:ext cx="1615436" cy="1287236"/>
            </a:xfrm>
            <a:custGeom>
              <a:avLst/>
              <a:gdLst>
                <a:gd name="connsiteX0" fmla="*/ 193036 w 1615436"/>
                <a:gd name="connsiteY0" fmla="*/ 0 h 1287236"/>
                <a:gd name="connsiteX1" fmla="*/ 425265 w 1615436"/>
                <a:gd name="connsiteY1" fmla="*/ 87086 h 1287236"/>
                <a:gd name="connsiteX2" fmla="*/ 773608 w 1615436"/>
                <a:gd name="connsiteY2" fmla="*/ 188686 h 1287236"/>
                <a:gd name="connsiteX3" fmla="*/ 1049379 w 1615436"/>
                <a:gd name="connsiteY3" fmla="*/ 449943 h 1287236"/>
                <a:gd name="connsiteX4" fmla="*/ 1252579 w 1615436"/>
                <a:gd name="connsiteY4" fmla="*/ 449943 h 1287236"/>
                <a:gd name="connsiteX5" fmla="*/ 1383208 w 1615436"/>
                <a:gd name="connsiteY5" fmla="*/ 711200 h 1287236"/>
                <a:gd name="connsiteX6" fmla="*/ 1528350 w 1615436"/>
                <a:gd name="connsiteY6" fmla="*/ 725715 h 1287236"/>
                <a:gd name="connsiteX7" fmla="*/ 1542865 w 1615436"/>
                <a:gd name="connsiteY7" fmla="*/ 827315 h 1287236"/>
                <a:gd name="connsiteX8" fmla="*/ 1615436 w 1615436"/>
                <a:gd name="connsiteY8" fmla="*/ 914400 h 1287236"/>
                <a:gd name="connsiteX9" fmla="*/ 1252579 w 1615436"/>
                <a:gd name="connsiteY9" fmla="*/ 1287236 h 1287236"/>
                <a:gd name="connsiteX10" fmla="*/ 1242867 w 1615436"/>
                <a:gd name="connsiteY10" fmla="*/ 1277669 h 1287236"/>
                <a:gd name="connsiteX11" fmla="*/ 1243277 w 1615436"/>
                <a:gd name="connsiteY11" fmla="*/ 1271510 h 1287236"/>
                <a:gd name="connsiteX12" fmla="*/ 381722 w 1615436"/>
                <a:gd name="connsiteY12" fmla="*/ 159657 h 1287236"/>
                <a:gd name="connsiteX13" fmla="*/ 199769 w 1615436"/>
                <a:gd name="connsiteY13" fmla="*/ 84137 h 1287236"/>
                <a:gd name="connsiteX14" fmla="*/ 0 w 1615436"/>
                <a:gd name="connsiteY14" fmla="*/ 25739 h 1287236"/>
                <a:gd name="connsiteX15" fmla="*/ 193036 w 1615436"/>
                <a:gd name="connsiteY15" fmla="*/ 0 h 1287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615436" h="1287236">
                  <a:moveTo>
                    <a:pt x="193036" y="0"/>
                  </a:moveTo>
                  <a:lnTo>
                    <a:pt x="425265" y="87086"/>
                  </a:lnTo>
                  <a:lnTo>
                    <a:pt x="773608" y="188686"/>
                  </a:lnTo>
                  <a:lnTo>
                    <a:pt x="1049379" y="449943"/>
                  </a:lnTo>
                  <a:lnTo>
                    <a:pt x="1252579" y="449943"/>
                  </a:lnTo>
                  <a:lnTo>
                    <a:pt x="1383208" y="711200"/>
                  </a:lnTo>
                  <a:lnTo>
                    <a:pt x="1528350" y="725715"/>
                  </a:lnTo>
                  <a:lnTo>
                    <a:pt x="1542865" y="827315"/>
                  </a:lnTo>
                  <a:lnTo>
                    <a:pt x="1615436" y="914400"/>
                  </a:lnTo>
                  <a:lnTo>
                    <a:pt x="1252579" y="1287236"/>
                  </a:lnTo>
                  <a:lnTo>
                    <a:pt x="1242867" y="1277669"/>
                  </a:lnTo>
                  <a:lnTo>
                    <a:pt x="1243277" y="1271510"/>
                  </a:lnTo>
                  <a:cubicBezTo>
                    <a:pt x="1239397" y="872190"/>
                    <a:pt x="796740" y="366032"/>
                    <a:pt x="381722" y="159657"/>
                  </a:cubicBezTo>
                  <a:cubicBezTo>
                    <a:pt x="326386" y="132140"/>
                    <a:pt x="265306" y="106929"/>
                    <a:pt x="199769" y="84137"/>
                  </a:cubicBezTo>
                  <a:lnTo>
                    <a:pt x="0" y="25739"/>
                  </a:lnTo>
                  <a:lnTo>
                    <a:pt x="193036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23" name="자유형 22"/>
            <p:cNvSpPr/>
            <p:nvPr/>
          </p:nvSpPr>
          <p:spPr>
            <a:xfrm>
              <a:off x="4005943" y="3616865"/>
              <a:ext cx="3164114" cy="2235200"/>
            </a:xfrm>
            <a:custGeom>
              <a:avLst/>
              <a:gdLst>
                <a:gd name="connsiteX0" fmla="*/ 3106057 w 3164114"/>
                <a:gd name="connsiteY0" fmla="*/ 0 h 2235200"/>
                <a:gd name="connsiteX1" fmla="*/ 3135086 w 3164114"/>
                <a:gd name="connsiteY1" fmla="*/ 159657 h 2235200"/>
                <a:gd name="connsiteX2" fmla="*/ 3164114 w 3164114"/>
                <a:gd name="connsiteY2" fmla="*/ 304800 h 2235200"/>
                <a:gd name="connsiteX3" fmla="*/ 3077028 w 3164114"/>
                <a:gd name="connsiteY3" fmla="*/ 333828 h 2235200"/>
                <a:gd name="connsiteX4" fmla="*/ 3062514 w 3164114"/>
                <a:gd name="connsiteY4" fmla="*/ 609600 h 2235200"/>
                <a:gd name="connsiteX5" fmla="*/ 2815771 w 3164114"/>
                <a:gd name="connsiteY5" fmla="*/ 841828 h 2235200"/>
                <a:gd name="connsiteX6" fmla="*/ 2801257 w 3164114"/>
                <a:gd name="connsiteY6" fmla="*/ 1146628 h 2235200"/>
                <a:gd name="connsiteX7" fmla="*/ 2438400 w 3164114"/>
                <a:gd name="connsiteY7" fmla="*/ 1320800 h 2235200"/>
                <a:gd name="connsiteX8" fmla="*/ 2278743 w 3164114"/>
                <a:gd name="connsiteY8" fmla="*/ 1611085 h 2235200"/>
                <a:gd name="connsiteX9" fmla="*/ 1625600 w 3164114"/>
                <a:gd name="connsiteY9" fmla="*/ 1654628 h 2235200"/>
                <a:gd name="connsiteX10" fmla="*/ 1001486 w 3164114"/>
                <a:gd name="connsiteY10" fmla="*/ 2104571 h 2235200"/>
                <a:gd name="connsiteX11" fmla="*/ 362857 w 3164114"/>
                <a:gd name="connsiteY11" fmla="*/ 2235200 h 2235200"/>
                <a:gd name="connsiteX12" fmla="*/ 0 w 3164114"/>
                <a:gd name="connsiteY12" fmla="*/ 1480457 h 2235200"/>
                <a:gd name="connsiteX13" fmla="*/ 5054 w 3164114"/>
                <a:gd name="connsiteY13" fmla="*/ 1478048 h 2235200"/>
                <a:gd name="connsiteX14" fmla="*/ 29028 w 3164114"/>
                <a:gd name="connsiteY14" fmla="*/ 1494971 h 2235200"/>
                <a:gd name="connsiteX15" fmla="*/ 1872343 w 3164114"/>
                <a:gd name="connsiteY15" fmla="*/ 1320800 h 2235200"/>
                <a:gd name="connsiteX16" fmla="*/ 3091543 w 3164114"/>
                <a:gd name="connsiteY16" fmla="*/ 58057 h 2235200"/>
                <a:gd name="connsiteX17" fmla="*/ 3095058 w 3164114"/>
                <a:gd name="connsiteY17" fmla="*/ 5243 h 2235200"/>
                <a:gd name="connsiteX18" fmla="*/ 3106057 w 3164114"/>
                <a:gd name="connsiteY18" fmla="*/ 0 h 2235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164114" h="2235200">
                  <a:moveTo>
                    <a:pt x="3106057" y="0"/>
                  </a:moveTo>
                  <a:lnTo>
                    <a:pt x="3135086" y="159657"/>
                  </a:lnTo>
                  <a:lnTo>
                    <a:pt x="3164114" y="304800"/>
                  </a:lnTo>
                  <a:lnTo>
                    <a:pt x="3077028" y="333828"/>
                  </a:lnTo>
                  <a:lnTo>
                    <a:pt x="3062514" y="609600"/>
                  </a:lnTo>
                  <a:lnTo>
                    <a:pt x="2815771" y="841828"/>
                  </a:lnTo>
                  <a:lnTo>
                    <a:pt x="2801257" y="1146628"/>
                  </a:lnTo>
                  <a:lnTo>
                    <a:pt x="2438400" y="1320800"/>
                  </a:lnTo>
                  <a:lnTo>
                    <a:pt x="2278743" y="1611085"/>
                  </a:lnTo>
                  <a:lnTo>
                    <a:pt x="1625600" y="1654628"/>
                  </a:lnTo>
                  <a:lnTo>
                    <a:pt x="1001486" y="2104571"/>
                  </a:lnTo>
                  <a:lnTo>
                    <a:pt x="362857" y="2235200"/>
                  </a:lnTo>
                  <a:lnTo>
                    <a:pt x="0" y="1480457"/>
                  </a:lnTo>
                  <a:lnTo>
                    <a:pt x="5054" y="1478048"/>
                  </a:lnTo>
                  <a:lnTo>
                    <a:pt x="29028" y="1494971"/>
                  </a:lnTo>
                  <a:cubicBezTo>
                    <a:pt x="486228" y="1770742"/>
                    <a:pt x="1361924" y="1560286"/>
                    <a:pt x="1872343" y="1320800"/>
                  </a:cubicBezTo>
                  <a:cubicBezTo>
                    <a:pt x="2382762" y="1081314"/>
                    <a:pt x="3031067" y="466876"/>
                    <a:pt x="3091543" y="58057"/>
                  </a:cubicBezTo>
                  <a:lnTo>
                    <a:pt x="3095058" y="5243"/>
                  </a:lnTo>
                  <a:lnTo>
                    <a:pt x="3106057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2BCB1EA5-3C38-96E7-BF73-B5CC026DE5DD}"/>
              </a:ext>
            </a:extLst>
          </p:cNvPr>
          <p:cNvSpPr txBox="1"/>
          <p:nvPr/>
        </p:nvSpPr>
        <p:spPr>
          <a:xfrm>
            <a:off x="3419689" y="623122"/>
            <a:ext cx="535262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ko-KR" altLang="en-US" sz="4000" b="1" kern="0" dirty="0">
                <a:solidFill>
                  <a:srgbClr val="00664E"/>
                </a:solidFill>
                <a:latin typeface="NanumSquare Neo OTF Heavy" pitchFamily="2" charset="-127"/>
                <a:ea typeface="NanumSquare Neo OTF Heavy" pitchFamily="2" charset="-127"/>
              </a:rPr>
              <a:t>감사합니다</a:t>
            </a:r>
            <a:r>
              <a:rPr lang="en-US" altLang="ko-KR" sz="4000" b="1" kern="0" dirty="0">
                <a:solidFill>
                  <a:srgbClr val="00664E"/>
                </a:solidFill>
                <a:latin typeface="NanumSquare Neo OTF Heavy" pitchFamily="2" charset="-127"/>
                <a:ea typeface="NanumSquare Neo OTF Heavy" pitchFamily="2" charset="-127"/>
              </a:rPr>
              <a:t>!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408C46-F0F2-BB8F-B030-324CB4C1DE43}"/>
              </a:ext>
            </a:extLst>
          </p:cNvPr>
          <p:cNvSpPr txBox="1"/>
          <p:nvPr/>
        </p:nvSpPr>
        <p:spPr>
          <a:xfrm>
            <a:off x="0" y="6596390"/>
            <a:ext cx="610402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en-US" altLang="ko-KR" sz="1050" dirty="0">
                <a:solidFill>
                  <a:schemeClr val="bg1">
                    <a:lumMod val="50000"/>
                  </a:schemeClr>
                </a:solidFill>
                <a:latin typeface="NanumSquare Neo OTF Light" pitchFamily="2" charset="-127"/>
                <a:ea typeface="NanumSquare Neo OTF Light" pitchFamily="2" charset="-127"/>
              </a:rPr>
              <a:t>PPT Template </a:t>
            </a:r>
            <a:r>
              <a:rPr lang="ko-KR" altLang="en-US" sz="1050" dirty="0">
                <a:solidFill>
                  <a:schemeClr val="bg1">
                    <a:lumMod val="50000"/>
                  </a:schemeClr>
                </a:solidFill>
                <a:latin typeface="NanumSquare Neo OTF Light" pitchFamily="2" charset="-127"/>
                <a:ea typeface="NanumSquare Neo OTF Light" pitchFamily="2" charset="-127"/>
              </a:rPr>
              <a:t>출처</a:t>
            </a:r>
            <a:r>
              <a:rPr lang="en-US" altLang="ko-KR" sz="1050" dirty="0">
                <a:solidFill>
                  <a:schemeClr val="bg1">
                    <a:lumMod val="50000"/>
                  </a:schemeClr>
                </a:solidFill>
                <a:latin typeface="NanumSquare Neo OTF Light" pitchFamily="2" charset="-127"/>
                <a:ea typeface="NanumSquare Neo OTF Light" pitchFamily="2" charset="-127"/>
              </a:rPr>
              <a:t>: </a:t>
            </a:r>
            <a:r>
              <a:rPr lang="ko-KR" altLang="en-US" sz="1050" dirty="0">
                <a:solidFill>
                  <a:schemeClr val="bg1">
                    <a:lumMod val="50000"/>
                  </a:schemeClr>
                </a:solidFill>
                <a:latin typeface="NanumSquare Neo OTF Light" pitchFamily="2" charset="-127"/>
                <a:ea typeface="NanumSquare Neo OTF Light" pitchFamily="2" charset="-127"/>
              </a:rPr>
              <a:t>까칠한 </a:t>
            </a:r>
            <a:r>
              <a:rPr lang="ko-KR" altLang="en-US" sz="1050" dirty="0" err="1">
                <a:solidFill>
                  <a:schemeClr val="bg1">
                    <a:lumMod val="50000"/>
                  </a:schemeClr>
                </a:solidFill>
                <a:latin typeface="NanumSquare Neo OTF Light" pitchFamily="2" charset="-127"/>
                <a:ea typeface="NanumSquare Neo OTF Light" pitchFamily="2" charset="-127"/>
              </a:rPr>
              <a:t>조땡</a:t>
            </a:r>
            <a:endParaRPr lang="en-US" altLang="ko-KR" sz="1050" dirty="0">
              <a:solidFill>
                <a:schemeClr val="bg1">
                  <a:lumMod val="50000"/>
                </a:schemeClr>
              </a:solidFill>
              <a:latin typeface="NanumSquare Neo OTF Light" pitchFamily="2" charset="-127"/>
              <a:ea typeface="NanumSquare Neo OTF Light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9CCA036-1930-FB6A-C80D-76E21454AB0C}"/>
              </a:ext>
            </a:extLst>
          </p:cNvPr>
          <p:cNvSpPr txBox="1"/>
          <p:nvPr/>
        </p:nvSpPr>
        <p:spPr>
          <a:xfrm>
            <a:off x="6644892" y="5396331"/>
            <a:ext cx="5352621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latinLnBrk="0">
              <a:defRPr/>
            </a:pPr>
            <a:r>
              <a:rPr lang="en-US" altLang="ko-KR" sz="1400" b="1" kern="0" dirty="0">
                <a:solidFill>
                  <a:srgbClr val="00664E"/>
                </a:solidFill>
                <a:latin typeface="NanumSquare Neo OTF Bold" pitchFamily="2" charset="-127"/>
                <a:ea typeface="NanumSquare Neo OTF Bold" pitchFamily="2" charset="-127"/>
              </a:rPr>
              <a:t>[</a:t>
            </a:r>
            <a:r>
              <a:rPr lang="ko-KR" altLang="en-US" sz="1400" b="1" kern="0" dirty="0">
                <a:solidFill>
                  <a:srgbClr val="00664E"/>
                </a:solidFill>
                <a:latin typeface="NanumSquare Neo OTF Bold" pitchFamily="2" charset="-127"/>
                <a:ea typeface="NanumSquare Neo OTF Bold" pitchFamily="2" charset="-127"/>
              </a:rPr>
              <a:t>가상현실 중간발표</a:t>
            </a:r>
            <a:r>
              <a:rPr lang="en-US" altLang="ko-KR" sz="1400" b="1" kern="0" dirty="0">
                <a:solidFill>
                  <a:srgbClr val="00664E"/>
                </a:solidFill>
                <a:latin typeface="NanumSquare Neo OTF Bold" pitchFamily="2" charset="-127"/>
                <a:ea typeface="NanumSquare Neo OTF Bold" pitchFamily="2" charset="-127"/>
              </a:rPr>
              <a:t>]</a:t>
            </a:r>
            <a:r>
              <a:rPr lang="ko-KR" altLang="en-US" sz="1400" b="1" kern="0" dirty="0">
                <a:solidFill>
                  <a:srgbClr val="00664E"/>
                </a:solidFill>
                <a:latin typeface="NanumSquare Neo OTF Bold" pitchFamily="2" charset="-127"/>
                <a:ea typeface="NanumSquare Neo OTF Bold" pitchFamily="2" charset="-127"/>
              </a:rPr>
              <a:t> </a:t>
            </a:r>
            <a:r>
              <a:rPr lang="en-US" altLang="ko-KR" sz="1400" b="1" kern="0" dirty="0">
                <a:solidFill>
                  <a:srgbClr val="00664E"/>
                </a:solidFill>
                <a:latin typeface="NanumSquare Neo OTF Bold" pitchFamily="2" charset="-127"/>
                <a:ea typeface="NanumSquare Neo OTF Bold" pitchFamily="2" charset="-127"/>
              </a:rPr>
              <a:t>1</a:t>
            </a:r>
            <a:r>
              <a:rPr lang="ko-KR" altLang="en-US" sz="1400" b="1" kern="0" dirty="0">
                <a:solidFill>
                  <a:srgbClr val="00664E"/>
                </a:solidFill>
                <a:latin typeface="NanumSquare Neo OTF Bold" pitchFamily="2" charset="-127"/>
                <a:ea typeface="NanumSquare Neo OTF Bold" pitchFamily="2" charset="-127"/>
              </a:rPr>
              <a:t>팀</a:t>
            </a:r>
            <a:endParaRPr lang="en-US" altLang="ko-KR" sz="1400" b="1" kern="0" dirty="0">
              <a:solidFill>
                <a:srgbClr val="00664E"/>
              </a:solidFill>
              <a:latin typeface="NanumSquare Neo OTF Bold" pitchFamily="2" charset="-127"/>
              <a:ea typeface="NanumSquare Neo OTF Bold" pitchFamily="2" charset="-127"/>
            </a:endParaRPr>
          </a:p>
          <a:p>
            <a:pPr algn="r" latinLnBrk="0">
              <a:defRPr/>
            </a:pPr>
            <a:r>
              <a:rPr lang="en-US" altLang="ko-KR" sz="1400" kern="0" dirty="0">
                <a:solidFill>
                  <a:srgbClr val="00664E"/>
                </a:solidFill>
                <a:latin typeface="NanumSquare Neo OTF Light" pitchFamily="2" charset="-127"/>
                <a:ea typeface="NanumSquare Neo OTF Light" pitchFamily="2" charset="-127"/>
              </a:rPr>
              <a:t>1871052 </a:t>
            </a:r>
            <a:r>
              <a:rPr lang="ko-KR" altLang="en-US" sz="1400" kern="0" dirty="0" err="1">
                <a:solidFill>
                  <a:srgbClr val="00664E"/>
                </a:solidFill>
                <a:latin typeface="NanumSquare Neo OTF Light" pitchFamily="2" charset="-127"/>
                <a:ea typeface="NanumSquare Neo OTF Light" pitchFamily="2" charset="-127"/>
              </a:rPr>
              <a:t>조서원</a:t>
            </a:r>
            <a:endParaRPr lang="en-US" altLang="ko-KR" sz="1400" kern="0" dirty="0">
              <a:solidFill>
                <a:srgbClr val="00664E"/>
              </a:solidFill>
              <a:latin typeface="NanumSquare Neo OTF Light" pitchFamily="2" charset="-127"/>
              <a:ea typeface="NanumSquare Neo OTF Light" pitchFamily="2" charset="-127"/>
            </a:endParaRPr>
          </a:p>
          <a:p>
            <a:pPr algn="r" latinLnBrk="0">
              <a:defRPr/>
            </a:pPr>
            <a:r>
              <a:rPr lang="en-US" altLang="ko-KR" sz="1400" kern="0" dirty="0">
                <a:solidFill>
                  <a:srgbClr val="00664E"/>
                </a:solidFill>
                <a:latin typeface="NanumSquare Neo OTF Light" pitchFamily="2" charset="-127"/>
                <a:ea typeface="NanumSquare Neo OTF Light" pitchFamily="2" charset="-127"/>
              </a:rPr>
              <a:t>2071008 </a:t>
            </a:r>
            <a:r>
              <a:rPr lang="ko-KR" altLang="en-US" sz="1400" kern="0" dirty="0">
                <a:solidFill>
                  <a:srgbClr val="00664E"/>
                </a:solidFill>
                <a:latin typeface="NanumSquare Neo OTF Light" pitchFamily="2" charset="-127"/>
                <a:ea typeface="NanumSquare Neo OTF Light" pitchFamily="2" charset="-127"/>
              </a:rPr>
              <a:t>김서연</a:t>
            </a:r>
            <a:endParaRPr lang="en-US" altLang="ko-KR" sz="1400" kern="0" dirty="0">
              <a:solidFill>
                <a:srgbClr val="00664E"/>
              </a:solidFill>
              <a:latin typeface="NanumSquare Neo OTF Light" pitchFamily="2" charset="-127"/>
              <a:ea typeface="NanumSquare Neo OTF Light" pitchFamily="2" charset="-127"/>
            </a:endParaRPr>
          </a:p>
          <a:p>
            <a:pPr algn="r" latinLnBrk="0">
              <a:defRPr/>
            </a:pPr>
            <a:r>
              <a:rPr lang="en-US" altLang="ko-KR" sz="1400" kern="0" dirty="0">
                <a:solidFill>
                  <a:srgbClr val="00664E"/>
                </a:solidFill>
                <a:latin typeface="NanumSquare Neo OTF Light" pitchFamily="2" charset="-127"/>
                <a:ea typeface="NanumSquare Neo OTF Light" pitchFamily="2" charset="-127"/>
              </a:rPr>
              <a:t>2071042 </a:t>
            </a:r>
            <a:r>
              <a:rPr lang="ko-KR" altLang="en-US" sz="1400" kern="0" dirty="0" err="1">
                <a:solidFill>
                  <a:srgbClr val="00664E"/>
                </a:solidFill>
                <a:latin typeface="NanumSquare Neo OTF Light" pitchFamily="2" charset="-127"/>
                <a:ea typeface="NanumSquare Neo OTF Light" pitchFamily="2" charset="-127"/>
              </a:rPr>
              <a:t>임연우</a:t>
            </a:r>
            <a:endParaRPr lang="en-US" altLang="ko-KR" sz="1400" kern="0" dirty="0">
              <a:solidFill>
                <a:srgbClr val="00664E"/>
              </a:solidFill>
              <a:latin typeface="NanumSquare Neo OTF Light" pitchFamily="2" charset="-127"/>
              <a:ea typeface="NanumSquare Neo OTF Light" pitchFamily="2" charset="-127"/>
            </a:endParaRPr>
          </a:p>
          <a:p>
            <a:pPr algn="r" latinLnBrk="0">
              <a:defRPr/>
            </a:pPr>
            <a:r>
              <a:rPr lang="en-US" altLang="ko-KR" sz="1400" kern="0" dirty="0">
                <a:solidFill>
                  <a:srgbClr val="00664E"/>
                </a:solidFill>
                <a:latin typeface="NanumSquare Neo OTF Light" pitchFamily="2" charset="-127"/>
                <a:ea typeface="NanumSquare Neo OTF Light" pitchFamily="2" charset="-127"/>
              </a:rPr>
              <a:t>2071045 </a:t>
            </a:r>
            <a:r>
              <a:rPr lang="ko-KR" altLang="en-US" sz="1400" kern="0" dirty="0">
                <a:solidFill>
                  <a:srgbClr val="00664E"/>
                </a:solidFill>
                <a:latin typeface="NanumSquare Neo OTF Light" pitchFamily="2" charset="-127"/>
                <a:ea typeface="NanumSquare Neo OTF Light" pitchFamily="2" charset="-127"/>
              </a:rPr>
              <a:t>정은수</a:t>
            </a:r>
            <a:endParaRPr lang="en-US" altLang="ko-KR" sz="1400" kern="0" dirty="0">
              <a:solidFill>
                <a:srgbClr val="00664E"/>
              </a:solidFill>
              <a:latin typeface="NanumSquare Neo OTF Light" pitchFamily="2" charset="-127"/>
              <a:ea typeface="NanumSquare Neo OTF Light" pitchFamily="2" charset="-127"/>
            </a:endParaRPr>
          </a:p>
          <a:p>
            <a:pPr algn="r" latinLnBrk="0">
              <a:defRPr/>
            </a:pPr>
            <a:r>
              <a:rPr lang="en-US" altLang="ko-KR" sz="1400" kern="0" dirty="0">
                <a:solidFill>
                  <a:srgbClr val="00664E"/>
                </a:solidFill>
                <a:latin typeface="NanumSquare Neo OTF Light" pitchFamily="2" charset="-127"/>
                <a:ea typeface="NanumSquare Neo OTF Light" pitchFamily="2" charset="-127"/>
              </a:rPr>
              <a:t>2176349 </a:t>
            </a:r>
            <a:r>
              <a:rPr lang="ko-KR" altLang="en-US" sz="1400" kern="0" dirty="0">
                <a:solidFill>
                  <a:srgbClr val="00664E"/>
                </a:solidFill>
                <a:latin typeface="NanumSquare Neo OTF Light" pitchFamily="2" charset="-127"/>
                <a:ea typeface="NanumSquare Neo OTF Light" pitchFamily="2" charset="-127"/>
              </a:rPr>
              <a:t>정유라</a:t>
            </a:r>
            <a:endParaRPr lang="en-US" altLang="ko-KR" sz="1400" kern="0" dirty="0">
              <a:solidFill>
                <a:srgbClr val="00664E"/>
              </a:solidFill>
              <a:latin typeface="NanumSquare Neo OTF Light" pitchFamily="2" charset="-127"/>
              <a:ea typeface="NanumSquare Neo OTF Light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68044590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" name="그룹 152">
            <a:extLst>
              <a:ext uri="{FF2B5EF4-FFF2-40B4-BE49-F238E27FC236}">
                <a16:creationId xmlns:a16="http://schemas.microsoft.com/office/drawing/2014/main" id="{758916C4-9F76-4DCC-5D82-6466CE39824E}"/>
              </a:ext>
            </a:extLst>
          </p:cNvPr>
          <p:cNvGrpSpPr/>
          <p:nvPr/>
        </p:nvGrpSpPr>
        <p:grpSpPr>
          <a:xfrm>
            <a:off x="2410103" y="3680490"/>
            <a:ext cx="7371791" cy="972477"/>
            <a:chOff x="6258496" y="3137734"/>
            <a:chExt cx="4809066" cy="1058540"/>
          </a:xfrm>
        </p:grpSpPr>
        <p:grpSp>
          <p:nvGrpSpPr>
            <p:cNvPr id="113" name="그룹 112">
              <a:extLst>
                <a:ext uri="{FF2B5EF4-FFF2-40B4-BE49-F238E27FC236}">
                  <a16:creationId xmlns:a16="http://schemas.microsoft.com/office/drawing/2014/main" id="{6C341BC3-61F9-E9DF-56F1-FC774AFE3146}"/>
                </a:ext>
              </a:extLst>
            </p:cNvPr>
            <p:cNvGrpSpPr/>
            <p:nvPr/>
          </p:nvGrpSpPr>
          <p:grpSpPr>
            <a:xfrm>
              <a:off x="6809667" y="3137734"/>
              <a:ext cx="4257895" cy="1058539"/>
              <a:chOff x="1838104" y="2117797"/>
              <a:chExt cx="4257895" cy="1058539"/>
            </a:xfrm>
          </p:grpSpPr>
          <p:sp>
            <p:nvSpPr>
              <p:cNvPr id="114" name="양쪽 모서리가 둥근 사각형 113">
                <a:extLst>
                  <a:ext uri="{FF2B5EF4-FFF2-40B4-BE49-F238E27FC236}">
                    <a16:creationId xmlns:a16="http://schemas.microsoft.com/office/drawing/2014/main" id="{57912CEC-EC08-A9BC-D4EA-9713FA26EC43}"/>
                  </a:ext>
                </a:extLst>
              </p:cNvPr>
              <p:cNvSpPr/>
              <p:nvPr/>
            </p:nvSpPr>
            <p:spPr>
              <a:xfrm rot="5400000">
                <a:off x="3437782" y="518119"/>
                <a:ext cx="1058539" cy="4257895"/>
              </a:xfrm>
              <a:prstGeom prst="round2SameRect">
                <a:avLst/>
              </a:prstGeom>
              <a:solidFill>
                <a:schemeClr val="bg1"/>
              </a:solidFill>
              <a:ln w="12700">
                <a:solidFill>
                  <a:srgbClr val="00664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  <a:latin typeface="NanumSquare Neo OTF Regular" pitchFamily="2" charset="-127"/>
                  <a:ea typeface="NanumSquare Neo OTF Regular" pitchFamily="2" charset="-127"/>
                </a:endParaRPr>
              </a:p>
            </p:txBody>
          </p:sp>
          <p:sp>
            <p:nvSpPr>
              <p:cNvPr id="115" name="직사각형 114">
                <a:extLst>
                  <a:ext uri="{FF2B5EF4-FFF2-40B4-BE49-F238E27FC236}">
                    <a16:creationId xmlns:a16="http://schemas.microsoft.com/office/drawing/2014/main" id="{3D1554AD-81B5-89B7-19BB-4211E3FE70FC}"/>
                  </a:ext>
                </a:extLst>
              </p:cNvPr>
              <p:cNvSpPr/>
              <p:nvPr/>
            </p:nvSpPr>
            <p:spPr>
              <a:xfrm>
                <a:off x="1866241" y="2178955"/>
                <a:ext cx="4084323" cy="865873"/>
              </a:xfrm>
              <a:prstGeom prst="rect">
                <a:avLst/>
              </a:prstGeom>
              <a:ln>
                <a:noFill/>
              </a:ln>
            </p:spPr>
            <p:txBody>
              <a:bodyPr wrap="square" anchor="ctr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NanumSquare Neo OTF Regular" pitchFamily="2" charset="-127"/>
                    <a:ea typeface="NanumSquare Neo OTF Regular" pitchFamily="2" charset="-127"/>
                  </a:rPr>
                  <a:t>‘</a:t>
                </a:r>
                <a:r>
                  <a:rPr lang="ko-KR" altLang="en-US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NanumSquare Neo OTF Regular" pitchFamily="2" charset="-127"/>
                    <a:ea typeface="NanumSquare Neo OTF Regular" pitchFamily="2" charset="-127"/>
                  </a:rPr>
                  <a:t>어릴 적 놀이터에서 하던 </a:t>
                </a:r>
                <a:r>
                  <a:rPr lang="ko-KR" altLang="en-US" sz="16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NanumSquare Neo OTF ExtraBold" pitchFamily="2" charset="-127"/>
                    <a:ea typeface="NanumSquare Neo OTF ExtraBold" pitchFamily="2" charset="-127"/>
                  </a:rPr>
                  <a:t>보물찾기 게임</a:t>
                </a:r>
                <a:r>
                  <a:rPr lang="ko-KR" altLang="en-US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NanumSquare Neo OTF Regular" pitchFamily="2" charset="-127"/>
                    <a:ea typeface="NanumSquare Neo OTF Regular" pitchFamily="2" charset="-127"/>
                  </a:rPr>
                  <a:t>을</a:t>
                </a:r>
                <a:endParaRPr lang="en-US" altLang="ko-KR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Square Neo OTF Regular" pitchFamily="2" charset="-127"/>
                  <a:ea typeface="NanumSquare Neo OTF Regular" pitchFamily="2" charset="-127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NanumSquare Neo OTF Regular" pitchFamily="2" charset="-127"/>
                    <a:ea typeface="NanumSquare Neo OTF Regular" pitchFamily="2" charset="-127"/>
                  </a:rPr>
                  <a:t>우리 학교 </a:t>
                </a:r>
                <a:r>
                  <a:rPr lang="ko-KR" altLang="en-US" sz="16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NanumSquare Neo OTF ExtraBold" pitchFamily="2" charset="-127"/>
                    <a:ea typeface="NanumSquare Neo OTF ExtraBold" pitchFamily="2" charset="-127"/>
                  </a:rPr>
                  <a:t>캠퍼스</a:t>
                </a:r>
                <a:r>
                  <a:rPr lang="ko-KR" altLang="en-US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NanumSquare Neo OTF Regular" pitchFamily="2" charset="-127"/>
                    <a:ea typeface="NanumSquare Neo OTF Regular" pitchFamily="2" charset="-127"/>
                  </a:rPr>
                  <a:t>에서 할 수 있다면</a:t>
                </a:r>
                <a:r>
                  <a:rPr lang="en-US" altLang="ko-KR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NanumSquare Neo OTF Regular" pitchFamily="2" charset="-127"/>
                    <a:ea typeface="NanumSquare Neo OTF Regular" pitchFamily="2" charset="-127"/>
                  </a:rPr>
                  <a:t>?’</a:t>
                </a:r>
                <a:r>
                  <a:rPr lang="ko-KR" altLang="en-US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NanumSquare Neo OTF Regular" pitchFamily="2" charset="-127"/>
                    <a:ea typeface="NanumSquare Neo OTF Regular" pitchFamily="2" charset="-127"/>
                  </a:rPr>
                  <a:t> </a:t>
                </a:r>
                <a:endParaRPr lang="ko-KR" alt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Square Neo OTF Regular" pitchFamily="2" charset="-127"/>
                  <a:ea typeface="NanumSquare Neo OTF Regular" pitchFamily="2" charset="-127"/>
                </a:endParaRPr>
              </a:p>
            </p:txBody>
          </p:sp>
        </p:grpSp>
        <p:grpSp>
          <p:nvGrpSpPr>
            <p:cNvPr id="116" name="그룹 115">
              <a:extLst>
                <a:ext uri="{FF2B5EF4-FFF2-40B4-BE49-F238E27FC236}">
                  <a16:creationId xmlns:a16="http://schemas.microsoft.com/office/drawing/2014/main" id="{8BFCA6E9-D227-399D-D4B8-5D059A00A5A7}"/>
                </a:ext>
              </a:extLst>
            </p:cNvPr>
            <p:cNvGrpSpPr/>
            <p:nvPr/>
          </p:nvGrpSpPr>
          <p:grpSpPr>
            <a:xfrm>
              <a:off x="6258496" y="3137736"/>
              <a:ext cx="654877" cy="1058538"/>
              <a:chOff x="1286933" y="2117799"/>
              <a:chExt cx="654877" cy="1058538"/>
            </a:xfrm>
          </p:grpSpPr>
          <p:sp>
            <p:nvSpPr>
              <p:cNvPr id="117" name="양쪽 모서리가 둥근 사각형 116">
                <a:extLst>
                  <a:ext uri="{FF2B5EF4-FFF2-40B4-BE49-F238E27FC236}">
                    <a16:creationId xmlns:a16="http://schemas.microsoft.com/office/drawing/2014/main" id="{E5C0A6B8-20FB-DC62-A4F3-09048A86D52C}"/>
                  </a:ext>
                </a:extLst>
              </p:cNvPr>
              <p:cNvSpPr/>
              <p:nvPr/>
            </p:nvSpPr>
            <p:spPr>
              <a:xfrm rot="16200000" flipH="1">
                <a:off x="1033250" y="2371482"/>
                <a:ext cx="1058538" cy="551172"/>
              </a:xfrm>
              <a:prstGeom prst="round2SameRect">
                <a:avLst>
                  <a:gd name="adj1" fmla="val 29570"/>
                  <a:gd name="adj2" fmla="val 0"/>
                </a:avLst>
              </a:prstGeom>
              <a:solidFill>
                <a:srgbClr val="227F54"/>
              </a:solidFill>
              <a:ln w="19050">
                <a:solidFill>
                  <a:srgbClr val="00664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  <a:latin typeface="NanumSquare Neo OTF Regular" pitchFamily="2" charset="-127"/>
                  <a:ea typeface="NanumSquare Neo OTF Regular" pitchFamily="2" charset="-127"/>
                </a:endParaRPr>
              </a:p>
            </p:txBody>
          </p:sp>
          <p:sp>
            <p:nvSpPr>
              <p:cNvPr id="118" name="직사각형 117">
                <a:extLst>
                  <a:ext uri="{FF2B5EF4-FFF2-40B4-BE49-F238E27FC236}">
                    <a16:creationId xmlns:a16="http://schemas.microsoft.com/office/drawing/2014/main" id="{061DDF50-6D80-4BDB-A9A9-A20BEE14E5D5}"/>
                  </a:ext>
                </a:extLst>
              </p:cNvPr>
              <p:cNvSpPr/>
              <p:nvPr/>
            </p:nvSpPr>
            <p:spPr>
              <a:xfrm>
                <a:off x="1369217" y="2354678"/>
                <a:ext cx="572593" cy="584775"/>
              </a:xfrm>
              <a:prstGeom prst="rect">
                <a:avLst/>
              </a:prstGeom>
              <a:ln>
                <a:noFill/>
              </a:ln>
            </p:spPr>
            <p:txBody>
              <a:bodyPr wrap="none">
                <a:spAutoFit/>
              </a:bodyPr>
              <a:lstStyle/>
              <a:p>
                <a:r>
                  <a:rPr lang="ko-KR" altLang="en-US" sz="1600" b="1" dirty="0">
                    <a:solidFill>
                      <a:srgbClr val="FFFEF1"/>
                    </a:solidFill>
                    <a:latin typeface="NanumSquare Neo OTF ExtraBold" pitchFamily="2" charset="-127"/>
                    <a:ea typeface="NanumSquare Neo OTF ExtraBold" pitchFamily="2" charset="-127"/>
                  </a:rPr>
                  <a:t>개발</a:t>
                </a:r>
                <a:endParaRPr lang="en-US" altLang="ko-KR" sz="1600" b="1" dirty="0">
                  <a:solidFill>
                    <a:srgbClr val="FFFEF1"/>
                  </a:solidFill>
                  <a:latin typeface="NanumSquare Neo OTF ExtraBold" pitchFamily="2" charset="-127"/>
                  <a:ea typeface="NanumSquare Neo OTF ExtraBold" pitchFamily="2" charset="-127"/>
                </a:endParaRPr>
              </a:p>
              <a:p>
                <a:r>
                  <a:rPr lang="ko-KR" altLang="en-US" sz="1600" b="1" dirty="0">
                    <a:solidFill>
                      <a:srgbClr val="FFFEF1"/>
                    </a:solidFill>
                    <a:latin typeface="NanumSquare Neo OTF ExtraBold" pitchFamily="2" charset="-127"/>
                    <a:ea typeface="NanumSquare Neo OTF ExtraBold" pitchFamily="2" charset="-127"/>
                  </a:rPr>
                  <a:t>배경</a:t>
                </a:r>
                <a:endParaRPr lang="ko-KR" altLang="en-US" b="1" dirty="0">
                  <a:solidFill>
                    <a:srgbClr val="FFFEF1"/>
                  </a:solidFill>
                  <a:latin typeface="NanumSquare Neo OTF ExtraBold" pitchFamily="2" charset="-127"/>
                  <a:ea typeface="NanumSquare Neo OTF ExtraBold" pitchFamily="2" charset="-127"/>
                </a:endParaRPr>
              </a:p>
            </p:txBody>
          </p:sp>
        </p:grp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A1AEB119-E24A-43C1-AF44-0724C886079D}"/>
              </a:ext>
            </a:extLst>
          </p:cNvPr>
          <p:cNvSpPr txBox="1"/>
          <p:nvPr/>
        </p:nvSpPr>
        <p:spPr>
          <a:xfrm>
            <a:off x="3410321" y="124973"/>
            <a:ext cx="535262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en-US" altLang="ko-KR" sz="2400" b="1" kern="0" dirty="0">
                <a:solidFill>
                  <a:schemeClr val="bg1"/>
                </a:solidFill>
                <a:latin typeface="NanumSquare Neo OTF Bold" pitchFamily="2" charset="-127"/>
                <a:ea typeface="NanumSquare Neo OTF Bold" pitchFamily="2" charset="-127"/>
              </a:rPr>
              <a:t>1. </a:t>
            </a:r>
            <a:r>
              <a:rPr lang="ko-KR" altLang="en-US" sz="2400" b="1" kern="0" dirty="0">
                <a:solidFill>
                  <a:schemeClr val="bg1"/>
                </a:solidFill>
                <a:latin typeface="NanumSquare Neo OTF Bold" pitchFamily="2" charset="-127"/>
                <a:ea typeface="NanumSquare Neo OTF Bold" pitchFamily="2" charset="-127"/>
              </a:rPr>
              <a:t>게임 소개</a:t>
            </a:r>
            <a:endParaRPr lang="en-US" altLang="ko-KR" sz="2400" b="1" kern="0" dirty="0">
              <a:solidFill>
                <a:schemeClr val="bg1"/>
              </a:solidFill>
              <a:latin typeface="NanumSquare Neo OTF Bold" pitchFamily="2" charset="-127"/>
              <a:ea typeface="NanumSquare Neo OTF Bold" pitchFamily="2" charset="-127"/>
            </a:endParaRPr>
          </a:p>
        </p:txBody>
      </p:sp>
      <p:grpSp>
        <p:nvGrpSpPr>
          <p:cNvPr id="154" name="그룹 153">
            <a:extLst>
              <a:ext uri="{FF2B5EF4-FFF2-40B4-BE49-F238E27FC236}">
                <a16:creationId xmlns:a16="http://schemas.microsoft.com/office/drawing/2014/main" id="{BB225907-A93B-287D-039A-D3FA8E0ABAD3}"/>
              </a:ext>
            </a:extLst>
          </p:cNvPr>
          <p:cNvGrpSpPr/>
          <p:nvPr/>
        </p:nvGrpSpPr>
        <p:grpSpPr>
          <a:xfrm>
            <a:off x="2410103" y="2490390"/>
            <a:ext cx="7371793" cy="972476"/>
            <a:chOff x="1236877" y="1862969"/>
            <a:chExt cx="4759521" cy="1058539"/>
          </a:xfrm>
        </p:grpSpPr>
        <p:grpSp>
          <p:nvGrpSpPr>
            <p:cNvPr id="97" name="그룹 96">
              <a:extLst>
                <a:ext uri="{FF2B5EF4-FFF2-40B4-BE49-F238E27FC236}">
                  <a16:creationId xmlns:a16="http://schemas.microsoft.com/office/drawing/2014/main" id="{419FA477-E929-A16A-5429-57F8691312FC}"/>
                </a:ext>
              </a:extLst>
            </p:cNvPr>
            <p:cNvGrpSpPr/>
            <p:nvPr/>
          </p:nvGrpSpPr>
          <p:grpSpPr>
            <a:xfrm>
              <a:off x="1782369" y="1862969"/>
              <a:ext cx="4214029" cy="1058539"/>
              <a:chOff x="1832427" y="2117796"/>
              <a:chExt cx="4214029" cy="1058539"/>
            </a:xfrm>
          </p:grpSpPr>
          <p:sp>
            <p:nvSpPr>
              <p:cNvPr id="92" name="양쪽 모서리가 둥근 사각형 91">
                <a:extLst>
                  <a:ext uri="{FF2B5EF4-FFF2-40B4-BE49-F238E27FC236}">
                    <a16:creationId xmlns:a16="http://schemas.microsoft.com/office/drawing/2014/main" id="{3B1EB747-7A6E-E245-B3EA-2E209732B194}"/>
                  </a:ext>
                </a:extLst>
              </p:cNvPr>
              <p:cNvSpPr/>
              <p:nvPr/>
            </p:nvSpPr>
            <p:spPr>
              <a:xfrm rot="5400000">
                <a:off x="3410172" y="540051"/>
                <a:ext cx="1058539" cy="4214029"/>
              </a:xfrm>
              <a:prstGeom prst="round2SameRect">
                <a:avLst/>
              </a:prstGeom>
              <a:solidFill>
                <a:schemeClr val="bg1"/>
              </a:solidFill>
              <a:ln w="12700">
                <a:solidFill>
                  <a:srgbClr val="00664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  <a:latin typeface="NanumSquare Neo OTF Regular" pitchFamily="2" charset="-127"/>
                  <a:ea typeface="NanumSquare Neo OTF Regular" pitchFamily="2" charset="-127"/>
                </a:endParaRPr>
              </a:p>
            </p:txBody>
          </p:sp>
          <p:sp>
            <p:nvSpPr>
              <p:cNvPr id="94" name="직사각형 93">
                <a:extLst>
                  <a:ext uri="{FF2B5EF4-FFF2-40B4-BE49-F238E27FC236}">
                    <a16:creationId xmlns:a16="http://schemas.microsoft.com/office/drawing/2014/main" id="{AF39C614-1C0A-4EA8-1A02-5664212BAC12}"/>
                  </a:ext>
                </a:extLst>
              </p:cNvPr>
              <p:cNvSpPr/>
              <p:nvPr/>
            </p:nvSpPr>
            <p:spPr>
              <a:xfrm>
                <a:off x="2032340" y="2370364"/>
                <a:ext cx="3698113" cy="463855"/>
              </a:xfrm>
              <a:prstGeom prst="rect">
                <a:avLst/>
              </a:prstGeom>
              <a:ln>
                <a:noFill/>
              </a:ln>
            </p:spPr>
            <p:txBody>
              <a:bodyPr wrap="square" anchor="ctr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uLnTx/>
                    <a:uFillTx/>
                    <a:latin typeface="NanumSquare Neo OTF Regular" pitchFamily="2" charset="-127"/>
                    <a:ea typeface="NanumSquare Neo OTF Regular" pitchFamily="2" charset="-127"/>
                    <a:cs typeface="+mn-cs"/>
                  </a:rPr>
                  <a:t>이화여대 공대에 숨겨진 </a:t>
                </a:r>
                <a:r>
                  <a:rPr kumimoji="0" lang="en-US" altLang="ko-KR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uLnTx/>
                    <a:uFillTx/>
                    <a:latin typeface="NanumSquare Neo OTF Regular" pitchFamily="2" charset="-127"/>
                    <a:ea typeface="NanumSquare Neo OTF Regular" pitchFamily="2" charset="-127"/>
                    <a:cs typeface="+mn-cs"/>
                  </a:rPr>
                  <a:t>‘</a:t>
                </a:r>
                <a:r>
                  <a:rPr kumimoji="0" lang="ko-KR" alt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uLnTx/>
                    <a:uFillTx/>
                    <a:latin typeface="NanumSquare Neo OTF Regular" pitchFamily="2" charset="-127"/>
                    <a:ea typeface="NanumSquare Neo OTF Regular" pitchFamily="2" charset="-127"/>
                    <a:cs typeface="+mn-cs"/>
                  </a:rPr>
                  <a:t>화여니</a:t>
                </a:r>
                <a:r>
                  <a:rPr kumimoji="0" lang="en-US" altLang="ko-KR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uLnTx/>
                    <a:uFillTx/>
                    <a:latin typeface="NanumSquare Neo OTF Regular" pitchFamily="2" charset="-127"/>
                    <a:ea typeface="NanumSquare Neo OTF Regular" pitchFamily="2" charset="-127"/>
                    <a:cs typeface="+mn-cs"/>
                  </a:rPr>
                  <a:t>’</a:t>
                </a:r>
                <a:r>
                  <a:rPr kumimoji="0" lang="ko-KR" alt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uLnTx/>
                    <a:uFillTx/>
                    <a:latin typeface="NanumSquare Neo OTF Regular" pitchFamily="2" charset="-127"/>
                    <a:ea typeface="NanumSquare Neo OTF Regular" pitchFamily="2" charset="-127"/>
                    <a:cs typeface="+mn-cs"/>
                  </a:rPr>
                  <a:t>를</a:t>
                </a:r>
                <a:r>
                  <a:rPr kumimoji="0" lang="ko-KR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uLnTx/>
                    <a:uFillTx/>
                    <a:latin typeface="NanumSquare Neo OTF Regular" pitchFamily="2" charset="-127"/>
                    <a:ea typeface="NanumSquare Neo OTF Regular" pitchFamily="2" charset="-127"/>
                    <a:cs typeface="+mn-cs"/>
                  </a:rPr>
                  <a:t> 찾는 </a:t>
                </a:r>
                <a:r>
                  <a:rPr kumimoji="0" lang="en-US" altLang="ko-KR" sz="1600" b="1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uLnTx/>
                    <a:uFillTx/>
                    <a:latin typeface="NanumSquare Neo OTF ExtraBold" pitchFamily="2" charset="-127"/>
                    <a:ea typeface="NanumSquare Neo OTF ExtraBold" pitchFamily="2" charset="-127"/>
                  </a:rPr>
                  <a:t>AR </a:t>
                </a:r>
                <a:r>
                  <a:rPr kumimoji="0" lang="ko-KR" altLang="en-US" sz="1600" b="1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uLnTx/>
                    <a:uFillTx/>
                    <a:latin typeface="NanumSquare Neo OTF ExtraBold" pitchFamily="2" charset="-127"/>
                    <a:ea typeface="NanumSquare Neo OTF ExtraBold" pitchFamily="2" charset="-127"/>
                  </a:rPr>
                  <a:t>보물찾기 게임</a:t>
                </a:r>
                <a:endParaRPr kumimoji="0" lang="ko-KR" altLang="en-US" sz="900" b="1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latin typeface="NanumSquare Neo OTF ExtraBold" pitchFamily="2" charset="-127"/>
                  <a:ea typeface="NanumSquare Neo OTF ExtraBold" pitchFamily="2" charset="-127"/>
                </a:endParaRPr>
              </a:p>
            </p:txBody>
          </p:sp>
        </p:grpSp>
        <p:grpSp>
          <p:nvGrpSpPr>
            <p:cNvPr id="96" name="그룹 95">
              <a:extLst>
                <a:ext uri="{FF2B5EF4-FFF2-40B4-BE49-F238E27FC236}">
                  <a16:creationId xmlns:a16="http://schemas.microsoft.com/office/drawing/2014/main" id="{DB84BC89-8622-2596-5202-B320C7756FE7}"/>
                </a:ext>
              </a:extLst>
            </p:cNvPr>
            <p:cNvGrpSpPr/>
            <p:nvPr/>
          </p:nvGrpSpPr>
          <p:grpSpPr>
            <a:xfrm>
              <a:off x="1236877" y="1862970"/>
              <a:ext cx="545494" cy="1058538"/>
              <a:chOff x="1286935" y="2117797"/>
              <a:chExt cx="545494" cy="1058538"/>
            </a:xfrm>
          </p:grpSpPr>
          <p:sp>
            <p:nvSpPr>
              <p:cNvPr id="93" name="양쪽 모서리가 둥근 사각형 92">
                <a:extLst>
                  <a:ext uri="{FF2B5EF4-FFF2-40B4-BE49-F238E27FC236}">
                    <a16:creationId xmlns:a16="http://schemas.microsoft.com/office/drawing/2014/main" id="{C1F4B7BE-ACDC-5D87-2AEB-D2D160ECD994}"/>
                  </a:ext>
                </a:extLst>
              </p:cNvPr>
              <p:cNvSpPr/>
              <p:nvPr/>
            </p:nvSpPr>
            <p:spPr>
              <a:xfrm rot="16200000" flipH="1">
                <a:off x="1030413" y="2374319"/>
                <a:ext cx="1058538" cy="545494"/>
              </a:xfrm>
              <a:prstGeom prst="round2SameRect">
                <a:avLst>
                  <a:gd name="adj1" fmla="val 29570"/>
                  <a:gd name="adj2" fmla="val 0"/>
                </a:avLst>
              </a:prstGeom>
              <a:solidFill>
                <a:srgbClr val="227F54"/>
              </a:solidFill>
              <a:ln w="19050">
                <a:solidFill>
                  <a:srgbClr val="00664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  <a:latin typeface="NanumSquare Neo OTF Regular" pitchFamily="2" charset="-127"/>
                  <a:ea typeface="NanumSquare Neo OTF Regular" pitchFamily="2" charset="-127"/>
                </a:endParaRPr>
              </a:p>
            </p:txBody>
          </p:sp>
          <p:sp>
            <p:nvSpPr>
              <p:cNvPr id="95" name="직사각형 94">
                <a:extLst>
                  <a:ext uri="{FF2B5EF4-FFF2-40B4-BE49-F238E27FC236}">
                    <a16:creationId xmlns:a16="http://schemas.microsoft.com/office/drawing/2014/main" id="{1085B664-7260-5FCE-21BF-DFC20DD8647E}"/>
                  </a:ext>
                </a:extLst>
              </p:cNvPr>
              <p:cNvSpPr/>
              <p:nvPr/>
            </p:nvSpPr>
            <p:spPr>
              <a:xfrm>
                <a:off x="1368371" y="2354677"/>
                <a:ext cx="369689" cy="584775"/>
              </a:xfrm>
              <a:prstGeom prst="rect">
                <a:avLst/>
              </a:prstGeom>
              <a:ln>
                <a:noFill/>
              </a:ln>
            </p:spPr>
            <p:txBody>
              <a:bodyPr wrap="none">
                <a:spAutoFit/>
              </a:bodyPr>
              <a:lstStyle/>
              <a:p>
                <a:r>
                  <a:rPr lang="ko-KR" altLang="en-US" sz="1600" b="1" dirty="0" err="1">
                    <a:solidFill>
                      <a:srgbClr val="FFFEF1"/>
                    </a:solidFill>
                    <a:latin typeface="NanumSquare Neo OTF ExtraBold" pitchFamily="2" charset="-127"/>
                    <a:ea typeface="NanumSquare Neo OTF ExtraBold" pitchFamily="2" charset="-127"/>
                  </a:rPr>
                  <a:t>한줄</a:t>
                </a:r>
                <a:endParaRPr lang="en-US" altLang="ko-KR" sz="1600" b="1" dirty="0">
                  <a:solidFill>
                    <a:srgbClr val="FFFEF1"/>
                  </a:solidFill>
                  <a:latin typeface="NanumSquare Neo OTF ExtraBold" pitchFamily="2" charset="-127"/>
                  <a:ea typeface="NanumSquare Neo OTF ExtraBold" pitchFamily="2" charset="-127"/>
                </a:endParaRPr>
              </a:p>
              <a:p>
                <a:r>
                  <a:rPr lang="ko-KR" altLang="en-US" sz="1600" b="1" dirty="0">
                    <a:solidFill>
                      <a:srgbClr val="FFFEF1"/>
                    </a:solidFill>
                    <a:latin typeface="NanumSquare Neo OTF ExtraBold" pitchFamily="2" charset="-127"/>
                    <a:ea typeface="NanumSquare Neo OTF ExtraBold" pitchFamily="2" charset="-127"/>
                  </a:rPr>
                  <a:t>소개</a:t>
                </a:r>
                <a:endParaRPr lang="en-US" altLang="ko-KR" sz="1600" b="1" dirty="0">
                  <a:solidFill>
                    <a:srgbClr val="FFFEF1"/>
                  </a:solidFill>
                  <a:latin typeface="NanumSquare Neo OTF ExtraBold" pitchFamily="2" charset="-127"/>
                  <a:ea typeface="NanumSquare Neo OTF ExtraBold" pitchFamily="2" charset="-127"/>
                </a:endParaRPr>
              </a:p>
            </p:txBody>
          </p:sp>
        </p:grpSp>
      </p:grpSp>
      <p:grpSp>
        <p:nvGrpSpPr>
          <p:cNvPr id="152" name="그룹 151">
            <a:extLst>
              <a:ext uri="{FF2B5EF4-FFF2-40B4-BE49-F238E27FC236}">
                <a16:creationId xmlns:a16="http://schemas.microsoft.com/office/drawing/2014/main" id="{76B7D2EC-5127-F772-CA30-BD6198F954AF}"/>
              </a:ext>
            </a:extLst>
          </p:cNvPr>
          <p:cNvGrpSpPr/>
          <p:nvPr/>
        </p:nvGrpSpPr>
        <p:grpSpPr>
          <a:xfrm>
            <a:off x="2410103" y="5118733"/>
            <a:ext cx="4496751" cy="972477"/>
            <a:chOff x="6368797" y="1862970"/>
            <a:chExt cx="4496751" cy="1058539"/>
          </a:xfrm>
        </p:grpSpPr>
        <p:grpSp>
          <p:nvGrpSpPr>
            <p:cNvPr id="139" name="그룹 138">
              <a:extLst>
                <a:ext uri="{FF2B5EF4-FFF2-40B4-BE49-F238E27FC236}">
                  <a16:creationId xmlns:a16="http://schemas.microsoft.com/office/drawing/2014/main" id="{FA5B8965-A491-5338-2835-EB057DCA3F6A}"/>
                </a:ext>
              </a:extLst>
            </p:cNvPr>
            <p:cNvGrpSpPr/>
            <p:nvPr/>
          </p:nvGrpSpPr>
          <p:grpSpPr>
            <a:xfrm>
              <a:off x="6781225" y="1862970"/>
              <a:ext cx="4084323" cy="1058539"/>
              <a:chOff x="1699363" y="2117797"/>
              <a:chExt cx="4084323" cy="1058539"/>
            </a:xfrm>
          </p:grpSpPr>
          <p:sp>
            <p:nvSpPr>
              <p:cNvPr id="140" name="양쪽 모서리가 둥근 사각형 139">
                <a:extLst>
                  <a:ext uri="{FF2B5EF4-FFF2-40B4-BE49-F238E27FC236}">
                    <a16:creationId xmlns:a16="http://schemas.microsoft.com/office/drawing/2014/main" id="{0C1EE88E-8752-F6B8-0FDC-6B3022A1EBC8}"/>
                  </a:ext>
                </a:extLst>
              </p:cNvPr>
              <p:cNvSpPr/>
              <p:nvPr/>
            </p:nvSpPr>
            <p:spPr>
              <a:xfrm rot="5400000">
                <a:off x="3283032" y="946560"/>
                <a:ext cx="1058539" cy="3401014"/>
              </a:xfrm>
              <a:prstGeom prst="round2SameRect">
                <a:avLst/>
              </a:prstGeom>
              <a:solidFill>
                <a:schemeClr val="bg1"/>
              </a:solidFill>
              <a:ln w="12700">
                <a:solidFill>
                  <a:srgbClr val="00664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  <a:latin typeface="NanumSquare Neo OTF Regular" pitchFamily="2" charset="-127"/>
                  <a:ea typeface="NanumSquare Neo OTF Regular" pitchFamily="2" charset="-127"/>
                </a:endParaRPr>
              </a:p>
            </p:txBody>
          </p:sp>
          <p:sp>
            <p:nvSpPr>
              <p:cNvPr id="141" name="직사각형 140">
                <a:extLst>
                  <a:ext uri="{FF2B5EF4-FFF2-40B4-BE49-F238E27FC236}">
                    <a16:creationId xmlns:a16="http://schemas.microsoft.com/office/drawing/2014/main" id="{83E0C73E-7973-3E37-FE0C-72B3C25E7FF7}"/>
                  </a:ext>
                </a:extLst>
              </p:cNvPr>
              <p:cNvSpPr/>
              <p:nvPr/>
            </p:nvSpPr>
            <p:spPr>
              <a:xfrm>
                <a:off x="1699363" y="2182576"/>
                <a:ext cx="4084323" cy="865872"/>
              </a:xfrm>
              <a:prstGeom prst="rect">
                <a:avLst/>
              </a:prstGeom>
              <a:ln>
                <a:noFill/>
              </a:ln>
            </p:spPr>
            <p:txBody>
              <a:bodyPr wrap="square" anchor="ctr">
                <a:spAutoFit/>
              </a:bodyPr>
              <a:lstStyle/>
              <a:p>
                <a:pPr marL="285750" indent="-285750" algn="ctr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6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NanumSquare Neo OTF Regular" pitchFamily="2" charset="-127"/>
                    <a:ea typeface="NanumSquare Neo OTF Regular" pitchFamily="2" charset="-127"/>
                  </a:rPr>
                  <a:t>동심</a:t>
                </a:r>
                <a:r>
                  <a:rPr lang="ko-KR" altLang="en-US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NanumSquare Neo OTF Regular" pitchFamily="2" charset="-127"/>
                    <a:ea typeface="NanumSquare Neo OTF Regular" pitchFamily="2" charset="-127"/>
                  </a:rPr>
                  <a:t>을 되찾고 </a:t>
                </a:r>
                <a:r>
                  <a:rPr lang="ko-KR" altLang="en-US" sz="16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NanumSquare Neo OTF ExtraBold" pitchFamily="2" charset="-127"/>
                    <a:ea typeface="NanumSquare Neo OTF ExtraBold" pitchFamily="2" charset="-127"/>
                  </a:rPr>
                  <a:t>추억</a:t>
                </a:r>
                <a:r>
                  <a:rPr lang="ko-KR" altLang="en-US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NanumSquare Neo OTF Regular" pitchFamily="2" charset="-127"/>
                    <a:ea typeface="NanumSquare Neo OTF Regular" pitchFamily="2" charset="-127"/>
                  </a:rPr>
                  <a:t> 쌓기</a:t>
                </a:r>
                <a:endParaRPr lang="en-US" altLang="ko-KR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Square Neo OTF Regular" pitchFamily="2" charset="-127"/>
                  <a:ea typeface="NanumSquare Neo OTF Regular" pitchFamily="2" charset="-127"/>
                </a:endParaRPr>
              </a:p>
              <a:p>
                <a:pPr marL="285750" marR="0" lvl="0" indent="-285750" algn="ctr" defTabSz="914400" rtl="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ko-KR" alt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uLnTx/>
                    <a:uFillTx/>
                    <a:latin typeface="NanumSquare Neo OTF Regular" pitchFamily="2" charset="-127"/>
                    <a:ea typeface="NanumSquare Neo OTF Regular" pitchFamily="2" charset="-127"/>
                    <a:cs typeface="+mn-cs"/>
                  </a:rPr>
                  <a:t>공대</a:t>
                </a:r>
                <a:r>
                  <a:rPr kumimoji="0" lang="ko-KR" altLang="en-US" sz="16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uLnTx/>
                    <a:uFillTx/>
                    <a:latin typeface="NanumSquare Neo OTF Regular" pitchFamily="2" charset="-127"/>
                    <a:ea typeface="NanumSquare Neo OTF Regular" pitchFamily="2" charset="-127"/>
                    <a:cs typeface="+mn-cs"/>
                  </a:rPr>
                  <a:t> 내부의 </a:t>
                </a:r>
                <a:r>
                  <a:rPr kumimoji="0" lang="ko-KR" altLang="en-US" sz="1600" b="1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uLnTx/>
                    <a:uFillTx/>
                    <a:latin typeface="NanumSquare Neo OTF ExtraBold" pitchFamily="2" charset="-127"/>
                    <a:ea typeface="NanumSquare Neo OTF ExtraBold" pitchFamily="2" charset="-127"/>
                  </a:rPr>
                  <a:t>핫스팟</a:t>
                </a:r>
                <a:r>
                  <a:rPr kumimoji="0" lang="ko-KR" altLang="en-US" sz="16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uLnTx/>
                    <a:uFillTx/>
                    <a:latin typeface="NanumSquare Neo OTF Regular" pitchFamily="2" charset="-127"/>
                    <a:ea typeface="NanumSquare Neo OTF Regular" pitchFamily="2" charset="-127"/>
                    <a:cs typeface="+mn-cs"/>
                  </a:rPr>
                  <a:t> 탐색</a:t>
                </a:r>
                <a:endParaRPr kumimoji="0" lang="en-US" altLang="ko-KR" sz="160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latin typeface="NanumSquare Neo OTF Regular" pitchFamily="2" charset="-127"/>
                  <a:ea typeface="NanumSquare Neo OTF Regular" pitchFamily="2" charset="-127"/>
                  <a:cs typeface="+mn-cs"/>
                </a:endParaRPr>
              </a:p>
            </p:txBody>
          </p:sp>
        </p:grpSp>
        <p:grpSp>
          <p:nvGrpSpPr>
            <p:cNvPr id="142" name="그룹 141">
              <a:extLst>
                <a:ext uri="{FF2B5EF4-FFF2-40B4-BE49-F238E27FC236}">
                  <a16:creationId xmlns:a16="http://schemas.microsoft.com/office/drawing/2014/main" id="{3E4BB5B7-9E86-6299-F884-566E45A12C76}"/>
                </a:ext>
              </a:extLst>
            </p:cNvPr>
            <p:cNvGrpSpPr/>
            <p:nvPr/>
          </p:nvGrpSpPr>
          <p:grpSpPr>
            <a:xfrm>
              <a:off x="6368797" y="1862970"/>
              <a:ext cx="824860" cy="1058538"/>
              <a:chOff x="1286935" y="2117797"/>
              <a:chExt cx="824860" cy="1058538"/>
            </a:xfrm>
          </p:grpSpPr>
          <p:sp>
            <p:nvSpPr>
              <p:cNvPr id="143" name="양쪽 모서리가 둥근 사각형 142">
                <a:extLst>
                  <a:ext uri="{FF2B5EF4-FFF2-40B4-BE49-F238E27FC236}">
                    <a16:creationId xmlns:a16="http://schemas.microsoft.com/office/drawing/2014/main" id="{904B1A75-F96A-C5BB-28CD-1682437D41C0}"/>
                  </a:ext>
                </a:extLst>
              </p:cNvPr>
              <p:cNvSpPr/>
              <p:nvPr/>
            </p:nvSpPr>
            <p:spPr>
              <a:xfrm rot="16200000" flipH="1">
                <a:off x="1170096" y="2234636"/>
                <a:ext cx="1058538" cy="824860"/>
              </a:xfrm>
              <a:prstGeom prst="round2SameRect">
                <a:avLst>
                  <a:gd name="adj1" fmla="val 29570"/>
                  <a:gd name="adj2" fmla="val 0"/>
                </a:avLst>
              </a:prstGeom>
              <a:solidFill>
                <a:srgbClr val="227F54"/>
              </a:solidFill>
              <a:ln w="19050">
                <a:solidFill>
                  <a:srgbClr val="00664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  <a:latin typeface="NanumSquare Neo OTF Regular" pitchFamily="2" charset="-127"/>
                  <a:ea typeface="NanumSquare Neo OTF Regular" pitchFamily="2" charset="-127"/>
                </a:endParaRPr>
              </a:p>
            </p:txBody>
          </p:sp>
          <p:sp>
            <p:nvSpPr>
              <p:cNvPr id="144" name="직사각형 143">
                <a:extLst>
                  <a:ext uri="{FF2B5EF4-FFF2-40B4-BE49-F238E27FC236}">
                    <a16:creationId xmlns:a16="http://schemas.microsoft.com/office/drawing/2014/main" id="{561F9F79-9844-DD3E-57CF-DB4B12DFC81A}"/>
                  </a:ext>
                </a:extLst>
              </p:cNvPr>
              <p:cNvSpPr/>
              <p:nvPr/>
            </p:nvSpPr>
            <p:spPr>
              <a:xfrm>
                <a:off x="1413064" y="2364000"/>
                <a:ext cx="572593" cy="584775"/>
              </a:xfrm>
              <a:prstGeom prst="rect">
                <a:avLst/>
              </a:prstGeom>
              <a:ln>
                <a:noFill/>
              </a:ln>
            </p:spPr>
            <p:txBody>
              <a:bodyPr wrap="none">
                <a:spAutoFit/>
              </a:bodyPr>
              <a:lstStyle/>
              <a:p>
                <a:r>
                  <a:rPr lang="ko-KR" altLang="en-US" sz="1600" b="1" dirty="0">
                    <a:solidFill>
                      <a:srgbClr val="FFFEF1"/>
                    </a:solidFill>
                    <a:latin typeface="NanumSquare Neo OTF ExtraBold" pitchFamily="2" charset="-127"/>
                    <a:ea typeface="NanumSquare Neo OTF ExtraBold" pitchFamily="2" charset="-127"/>
                  </a:rPr>
                  <a:t>게임</a:t>
                </a:r>
                <a:endParaRPr lang="en-US" altLang="ko-KR" sz="1600" b="1" dirty="0">
                  <a:solidFill>
                    <a:srgbClr val="FFFEF1"/>
                  </a:solidFill>
                  <a:latin typeface="NanumSquare Neo OTF ExtraBold" pitchFamily="2" charset="-127"/>
                  <a:ea typeface="NanumSquare Neo OTF ExtraBold" pitchFamily="2" charset="-127"/>
                </a:endParaRPr>
              </a:p>
              <a:p>
                <a:r>
                  <a:rPr lang="ko-KR" altLang="en-US" sz="1600" b="1" dirty="0">
                    <a:solidFill>
                      <a:srgbClr val="FFFEF1"/>
                    </a:solidFill>
                    <a:latin typeface="NanumSquare Neo OTF ExtraBold" pitchFamily="2" charset="-127"/>
                    <a:ea typeface="NanumSquare Neo OTF ExtraBold" pitchFamily="2" charset="-127"/>
                  </a:rPr>
                  <a:t>목적</a:t>
                </a:r>
                <a:endParaRPr lang="ko-KR" altLang="en-US" b="1" dirty="0">
                  <a:solidFill>
                    <a:srgbClr val="FFFEF1"/>
                  </a:solidFill>
                  <a:latin typeface="NanumSquare Neo OTF ExtraBold" pitchFamily="2" charset="-127"/>
                  <a:ea typeface="NanumSquare Neo OTF ExtraBold" pitchFamily="2" charset="-127"/>
                </a:endParaRPr>
              </a:p>
            </p:txBody>
          </p:sp>
        </p:grpSp>
      </p:grpSp>
      <p:grpSp>
        <p:nvGrpSpPr>
          <p:cNvPr id="151" name="그룹 150">
            <a:extLst>
              <a:ext uri="{FF2B5EF4-FFF2-40B4-BE49-F238E27FC236}">
                <a16:creationId xmlns:a16="http://schemas.microsoft.com/office/drawing/2014/main" id="{FDA91C4B-E650-1199-2FC7-CF55B4A1B853}"/>
              </a:ext>
            </a:extLst>
          </p:cNvPr>
          <p:cNvGrpSpPr/>
          <p:nvPr/>
        </p:nvGrpSpPr>
        <p:grpSpPr>
          <a:xfrm>
            <a:off x="6754588" y="5118061"/>
            <a:ext cx="3027304" cy="972475"/>
            <a:chOff x="6410898" y="3290133"/>
            <a:chExt cx="5608582" cy="1058539"/>
          </a:xfrm>
        </p:grpSpPr>
        <p:grpSp>
          <p:nvGrpSpPr>
            <p:cNvPr id="145" name="그룹 144">
              <a:extLst>
                <a:ext uri="{FF2B5EF4-FFF2-40B4-BE49-F238E27FC236}">
                  <a16:creationId xmlns:a16="http://schemas.microsoft.com/office/drawing/2014/main" id="{FE80B712-C351-84BD-DA84-22B1E8BA5792}"/>
                </a:ext>
              </a:extLst>
            </p:cNvPr>
            <p:cNvGrpSpPr/>
            <p:nvPr/>
          </p:nvGrpSpPr>
          <p:grpSpPr>
            <a:xfrm>
              <a:off x="7935155" y="3290133"/>
              <a:ext cx="4084325" cy="1058539"/>
              <a:chOff x="2811192" y="2117796"/>
              <a:chExt cx="4084325" cy="1058539"/>
            </a:xfrm>
          </p:grpSpPr>
          <p:sp>
            <p:nvSpPr>
              <p:cNvPr id="146" name="양쪽 모서리가 둥근 사각형 145">
                <a:extLst>
                  <a:ext uri="{FF2B5EF4-FFF2-40B4-BE49-F238E27FC236}">
                    <a16:creationId xmlns:a16="http://schemas.microsoft.com/office/drawing/2014/main" id="{25081FF6-4FBD-0894-3D1A-259E959A2E6D}"/>
                  </a:ext>
                </a:extLst>
              </p:cNvPr>
              <p:cNvSpPr/>
              <p:nvPr/>
            </p:nvSpPr>
            <p:spPr>
              <a:xfrm rot="5400000">
                <a:off x="4417616" y="698434"/>
                <a:ext cx="1058539" cy="3897263"/>
              </a:xfrm>
              <a:prstGeom prst="round2SameRect">
                <a:avLst/>
              </a:prstGeom>
              <a:solidFill>
                <a:schemeClr val="bg1"/>
              </a:solidFill>
              <a:ln w="12700">
                <a:solidFill>
                  <a:srgbClr val="00664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  <a:latin typeface="NanumSquare Neo OTF Regular" pitchFamily="2" charset="-127"/>
                  <a:ea typeface="NanumSquare Neo OTF Regular" pitchFamily="2" charset="-127"/>
                </a:endParaRPr>
              </a:p>
            </p:txBody>
          </p:sp>
          <p:sp>
            <p:nvSpPr>
              <p:cNvPr id="147" name="직사각형 146">
                <a:extLst>
                  <a:ext uri="{FF2B5EF4-FFF2-40B4-BE49-F238E27FC236}">
                    <a16:creationId xmlns:a16="http://schemas.microsoft.com/office/drawing/2014/main" id="{ABBD029B-B18E-0A26-6A3C-3A4E3B3A5807}"/>
                  </a:ext>
                </a:extLst>
              </p:cNvPr>
              <p:cNvSpPr/>
              <p:nvPr/>
            </p:nvSpPr>
            <p:spPr>
              <a:xfrm>
                <a:off x="2811192" y="2363999"/>
                <a:ext cx="4084323" cy="463856"/>
              </a:xfrm>
              <a:prstGeom prst="rect">
                <a:avLst/>
              </a:prstGeom>
              <a:ln>
                <a:noFill/>
              </a:ln>
            </p:spPr>
            <p:txBody>
              <a:bodyPr wrap="square" anchor="ctr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NanumSquare Neo OTF Regular" pitchFamily="2" charset="-127"/>
                    <a:ea typeface="NanumSquare Neo OTF Regular" pitchFamily="2" charset="-127"/>
                  </a:rPr>
                  <a:t>이화여대 </a:t>
                </a:r>
                <a:r>
                  <a:rPr lang="ko-KR" altLang="en-US" sz="16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NanumSquare Neo OTF Regular" pitchFamily="2" charset="-127"/>
                    <a:ea typeface="NanumSquare Neo OTF Regular" pitchFamily="2" charset="-127"/>
                  </a:rPr>
                  <a:t>공대생</a:t>
                </a:r>
                <a:endParaRPr lang="ko-KR" altLang="en-US" sz="9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Square Neo OTF Regular" pitchFamily="2" charset="-127"/>
                  <a:ea typeface="NanumSquare Neo OTF Regular" pitchFamily="2" charset="-127"/>
                </a:endParaRPr>
              </a:p>
            </p:txBody>
          </p:sp>
        </p:grpSp>
        <p:grpSp>
          <p:nvGrpSpPr>
            <p:cNvPr id="148" name="그룹 147">
              <a:extLst>
                <a:ext uri="{FF2B5EF4-FFF2-40B4-BE49-F238E27FC236}">
                  <a16:creationId xmlns:a16="http://schemas.microsoft.com/office/drawing/2014/main" id="{EEB41D17-E50E-7D18-483C-1FFF27797D50}"/>
                </a:ext>
              </a:extLst>
            </p:cNvPr>
            <p:cNvGrpSpPr/>
            <p:nvPr/>
          </p:nvGrpSpPr>
          <p:grpSpPr>
            <a:xfrm>
              <a:off x="6410898" y="3290134"/>
              <a:ext cx="1711321" cy="1058538"/>
              <a:chOff x="1286935" y="2117797"/>
              <a:chExt cx="1711321" cy="1058538"/>
            </a:xfrm>
          </p:grpSpPr>
          <p:sp>
            <p:nvSpPr>
              <p:cNvPr id="149" name="양쪽 모서리가 둥근 사각형 148">
                <a:extLst>
                  <a:ext uri="{FF2B5EF4-FFF2-40B4-BE49-F238E27FC236}">
                    <a16:creationId xmlns:a16="http://schemas.microsoft.com/office/drawing/2014/main" id="{81A9D190-07BF-1643-A5BA-2CC6692DB505}"/>
                  </a:ext>
                </a:extLst>
              </p:cNvPr>
              <p:cNvSpPr/>
              <p:nvPr/>
            </p:nvSpPr>
            <p:spPr>
              <a:xfrm rot="16200000" flipH="1">
                <a:off x="1613327" y="1791405"/>
                <a:ext cx="1058538" cy="1711321"/>
              </a:xfrm>
              <a:prstGeom prst="round2SameRect">
                <a:avLst>
                  <a:gd name="adj1" fmla="val 29570"/>
                  <a:gd name="adj2" fmla="val 0"/>
                </a:avLst>
              </a:prstGeom>
              <a:solidFill>
                <a:srgbClr val="227F54"/>
              </a:solidFill>
              <a:ln w="19050">
                <a:solidFill>
                  <a:srgbClr val="00664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  <a:latin typeface="NanumSquare Neo OTF Regular" pitchFamily="2" charset="-127"/>
                  <a:ea typeface="NanumSquare Neo OTF Regular" pitchFamily="2" charset="-127"/>
                </a:endParaRPr>
              </a:p>
            </p:txBody>
          </p:sp>
          <p:sp>
            <p:nvSpPr>
              <p:cNvPr id="150" name="직사각형 149">
                <a:extLst>
                  <a:ext uri="{FF2B5EF4-FFF2-40B4-BE49-F238E27FC236}">
                    <a16:creationId xmlns:a16="http://schemas.microsoft.com/office/drawing/2014/main" id="{5D2AA14E-ED14-94B8-6F95-1624AD01B865}"/>
                  </a:ext>
                </a:extLst>
              </p:cNvPr>
              <p:cNvSpPr/>
              <p:nvPr/>
            </p:nvSpPr>
            <p:spPr>
              <a:xfrm>
                <a:off x="1533938" y="2363999"/>
                <a:ext cx="766557" cy="584775"/>
              </a:xfrm>
              <a:prstGeom prst="rect">
                <a:avLst/>
              </a:prstGeom>
              <a:ln>
                <a:noFill/>
              </a:ln>
            </p:spPr>
            <p:txBody>
              <a:bodyPr wrap="none">
                <a:spAutoFit/>
              </a:bodyPr>
              <a:lstStyle/>
              <a:p>
                <a:r>
                  <a:rPr lang="ko-KR" altLang="en-US" sz="1600" b="1" dirty="0">
                    <a:solidFill>
                      <a:srgbClr val="FFFEF1"/>
                    </a:solidFill>
                    <a:latin typeface="NanumSquare Neo OTF ExtraBold" pitchFamily="2" charset="-127"/>
                    <a:ea typeface="NanumSquare Neo OTF ExtraBold" pitchFamily="2" charset="-127"/>
                  </a:rPr>
                  <a:t>타겟</a:t>
                </a:r>
                <a:endParaRPr lang="en-US" altLang="ko-KR" sz="1600" b="1" dirty="0">
                  <a:solidFill>
                    <a:srgbClr val="FFFEF1"/>
                  </a:solidFill>
                  <a:latin typeface="NanumSquare Neo OTF ExtraBold" pitchFamily="2" charset="-127"/>
                  <a:ea typeface="NanumSquare Neo OTF ExtraBold" pitchFamily="2" charset="-127"/>
                </a:endParaRPr>
              </a:p>
              <a:p>
                <a:r>
                  <a:rPr lang="ko-KR" altLang="en-US" sz="1600" b="1" dirty="0">
                    <a:solidFill>
                      <a:srgbClr val="FFFEF1"/>
                    </a:solidFill>
                    <a:latin typeface="NanumSquare Neo OTF ExtraBold" pitchFamily="2" charset="-127"/>
                    <a:ea typeface="NanumSquare Neo OTF ExtraBold" pitchFamily="2" charset="-127"/>
                  </a:rPr>
                  <a:t>사용자</a:t>
                </a:r>
                <a:endParaRPr lang="ko-KR" altLang="en-US" b="1" dirty="0">
                  <a:solidFill>
                    <a:srgbClr val="FFFEF1"/>
                  </a:solidFill>
                  <a:latin typeface="NanumSquare Neo OTF ExtraBold" pitchFamily="2" charset="-127"/>
                  <a:ea typeface="NanumSquare Neo OTF ExtraBold" pitchFamily="2" charset="-127"/>
                </a:endParaRPr>
              </a:p>
            </p:txBody>
          </p:sp>
        </p:grpSp>
      </p:grpSp>
      <p:grpSp>
        <p:nvGrpSpPr>
          <p:cNvPr id="177" name="그룹 176">
            <a:extLst>
              <a:ext uri="{FF2B5EF4-FFF2-40B4-BE49-F238E27FC236}">
                <a16:creationId xmlns:a16="http://schemas.microsoft.com/office/drawing/2014/main" id="{7CB3D283-56D7-30A9-7DBC-FBB7BFE9AEEA}"/>
              </a:ext>
            </a:extLst>
          </p:cNvPr>
          <p:cNvGrpSpPr/>
          <p:nvPr/>
        </p:nvGrpSpPr>
        <p:grpSpPr>
          <a:xfrm>
            <a:off x="2409740" y="1718928"/>
            <a:ext cx="7372154" cy="438912"/>
            <a:chOff x="2409740" y="1718928"/>
            <a:chExt cx="7372154" cy="438912"/>
          </a:xfrm>
        </p:grpSpPr>
        <p:sp>
          <p:nvSpPr>
            <p:cNvPr id="163" name="사각형: 둥근 모서리 5">
              <a:extLst>
                <a:ext uri="{FF2B5EF4-FFF2-40B4-BE49-F238E27FC236}">
                  <a16:creationId xmlns:a16="http://schemas.microsoft.com/office/drawing/2014/main" id="{06E4B3EC-12DA-072A-5FB3-4C21AA9D57A2}"/>
                </a:ext>
              </a:extLst>
            </p:cNvPr>
            <p:cNvSpPr/>
            <p:nvPr/>
          </p:nvSpPr>
          <p:spPr>
            <a:xfrm>
              <a:off x="2409740" y="1718928"/>
              <a:ext cx="7372154" cy="438912"/>
            </a:xfrm>
            <a:prstGeom prst="roundRect">
              <a:avLst>
                <a:gd name="adj" fmla="val 29167"/>
              </a:avLst>
            </a:prstGeom>
            <a:solidFill>
              <a:schemeClr val="bg1"/>
            </a:solidFill>
            <a:ln>
              <a:noFill/>
            </a:ln>
            <a:effectLst>
              <a:outerShdw blurRad="139700" dist="38100" dir="5400000" algn="t" rotWithShape="0">
                <a:srgbClr val="8FACFC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361950" latinLnBrk="0">
                <a:defRPr/>
              </a:pPr>
              <a:r>
                <a:rPr lang="en-US" altLang="ko-KR" sz="2000" b="1" i="1" kern="0" dirty="0">
                  <a:ln w="12700">
                    <a:noFill/>
                  </a:ln>
                  <a:solidFill>
                    <a:srgbClr val="00664E"/>
                  </a:solidFill>
                  <a:latin typeface="NanumSquare Neo OTF ExtraBold" pitchFamily="2" charset="-127"/>
                  <a:ea typeface="NanumSquare Neo OTF ExtraBold" pitchFamily="2" charset="-127"/>
                </a:rPr>
                <a:t>“</a:t>
              </a:r>
              <a:r>
                <a:rPr lang="ko-KR" altLang="en-US" sz="2000" b="1" i="1" kern="0" dirty="0" err="1">
                  <a:ln w="12700">
                    <a:noFill/>
                  </a:ln>
                  <a:solidFill>
                    <a:srgbClr val="00664E"/>
                  </a:solidFill>
                  <a:latin typeface="NanumSquare Neo OTF ExtraBold" pitchFamily="2" charset="-127"/>
                  <a:ea typeface="NanumSquare Neo OTF ExtraBold" pitchFamily="2" charset="-127"/>
                </a:rPr>
                <a:t>화여니를</a:t>
              </a:r>
              <a:r>
                <a:rPr lang="ko-KR" altLang="en-US" sz="2000" b="1" i="1" kern="0" dirty="0">
                  <a:ln w="12700">
                    <a:noFill/>
                  </a:ln>
                  <a:solidFill>
                    <a:srgbClr val="00664E"/>
                  </a:solidFill>
                  <a:latin typeface="NanumSquare Neo OTF ExtraBold" pitchFamily="2" charset="-127"/>
                  <a:ea typeface="NanumSquare Neo OTF ExtraBold" pitchFamily="2" charset="-127"/>
                </a:rPr>
                <a:t> 찾아라</a:t>
              </a:r>
              <a:r>
                <a:rPr lang="en-US" altLang="ko-KR" sz="2000" b="1" i="1" kern="0" dirty="0">
                  <a:ln w="12700">
                    <a:noFill/>
                  </a:ln>
                  <a:solidFill>
                    <a:srgbClr val="00664E"/>
                  </a:solidFill>
                  <a:latin typeface="NanumSquare Neo OTF ExtraBold" pitchFamily="2" charset="-127"/>
                  <a:ea typeface="NanumSquare Neo OTF ExtraBold" pitchFamily="2" charset="-127"/>
                </a:rPr>
                <a:t>!”</a:t>
              </a:r>
              <a:endParaRPr lang="ko-KR" altLang="en-US" sz="1600" b="1" i="1" dirty="0">
                <a:solidFill>
                  <a:srgbClr val="00664E"/>
                </a:solidFill>
                <a:latin typeface="NanumSquare Neo OTF ExtraBold" pitchFamily="2" charset="-127"/>
                <a:ea typeface="NanumSquare Neo OTF ExtraBold" pitchFamily="2" charset="-127"/>
              </a:endParaRPr>
            </a:p>
          </p:txBody>
        </p:sp>
        <p:grpSp>
          <p:nvGrpSpPr>
            <p:cNvPr id="164" name="그룹 163">
              <a:extLst>
                <a:ext uri="{FF2B5EF4-FFF2-40B4-BE49-F238E27FC236}">
                  <a16:creationId xmlns:a16="http://schemas.microsoft.com/office/drawing/2014/main" id="{9262871F-518F-81CF-037B-737EB8BD91BF}"/>
                </a:ext>
              </a:extLst>
            </p:cNvPr>
            <p:cNvGrpSpPr/>
            <p:nvPr/>
          </p:nvGrpSpPr>
          <p:grpSpPr>
            <a:xfrm>
              <a:off x="2536232" y="1828656"/>
              <a:ext cx="245555" cy="219456"/>
              <a:chOff x="521208" y="438912"/>
              <a:chExt cx="245555" cy="219456"/>
            </a:xfrm>
          </p:grpSpPr>
          <p:sp>
            <p:nvSpPr>
              <p:cNvPr id="165" name="타원 164">
                <a:extLst>
                  <a:ext uri="{FF2B5EF4-FFF2-40B4-BE49-F238E27FC236}">
                    <a16:creationId xmlns:a16="http://schemas.microsoft.com/office/drawing/2014/main" id="{EED6615C-D0E7-20BB-B97A-A027430106DF}"/>
                  </a:ext>
                </a:extLst>
              </p:cNvPr>
              <p:cNvSpPr/>
              <p:nvPr/>
            </p:nvSpPr>
            <p:spPr>
              <a:xfrm>
                <a:off x="521208" y="438912"/>
                <a:ext cx="219456" cy="219456"/>
              </a:xfrm>
              <a:prstGeom prst="ellipse">
                <a:avLst/>
              </a:prstGeom>
              <a:noFill/>
              <a:ln>
                <a:solidFill>
                  <a:srgbClr val="00664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cxnSp>
            <p:nvCxnSpPr>
              <p:cNvPr id="166" name="직선 연결선 8">
                <a:extLst>
                  <a:ext uri="{FF2B5EF4-FFF2-40B4-BE49-F238E27FC236}">
                    <a16:creationId xmlns:a16="http://schemas.microsoft.com/office/drawing/2014/main" id="{FFD31253-1208-D22B-CBDB-3A56BFBEE41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1978" y="612918"/>
                <a:ext cx="54785" cy="45450"/>
              </a:xfrm>
              <a:prstGeom prst="line">
                <a:avLst/>
              </a:prstGeom>
              <a:ln w="12700">
                <a:solidFill>
                  <a:srgbClr val="0F1D4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05" name="그룹 204">
            <a:extLst>
              <a:ext uri="{FF2B5EF4-FFF2-40B4-BE49-F238E27FC236}">
                <a16:creationId xmlns:a16="http://schemas.microsoft.com/office/drawing/2014/main" id="{25F0FED2-42CB-014B-415D-AC78D73B28F1}"/>
              </a:ext>
            </a:extLst>
          </p:cNvPr>
          <p:cNvGrpSpPr/>
          <p:nvPr/>
        </p:nvGrpSpPr>
        <p:grpSpPr>
          <a:xfrm>
            <a:off x="3549379" y="4471750"/>
            <a:ext cx="5368777" cy="573414"/>
            <a:chOff x="3834053" y="4471750"/>
            <a:chExt cx="5368777" cy="573414"/>
          </a:xfrm>
        </p:grpSpPr>
        <p:cxnSp>
          <p:nvCxnSpPr>
            <p:cNvPr id="199" name="직선 연결선[R] 198">
              <a:extLst>
                <a:ext uri="{FF2B5EF4-FFF2-40B4-BE49-F238E27FC236}">
                  <a16:creationId xmlns:a16="http://schemas.microsoft.com/office/drawing/2014/main" id="{B4A8EAAF-8FA3-38AD-6138-E0DBC12A0E76}"/>
                </a:ext>
              </a:extLst>
            </p:cNvPr>
            <p:cNvCxnSpPr>
              <a:cxnSpLocks/>
            </p:cNvCxnSpPr>
            <p:nvPr/>
          </p:nvCxnSpPr>
          <p:spPr>
            <a:xfrm>
              <a:off x="6053766" y="4478421"/>
              <a:ext cx="569743" cy="0"/>
            </a:xfrm>
            <a:prstGeom prst="line">
              <a:avLst/>
            </a:prstGeom>
            <a:ln w="19050">
              <a:solidFill>
                <a:srgbClr val="F27367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641F5953-7AA7-5232-A0D2-6BF1912CFA9B}"/>
                </a:ext>
              </a:extLst>
            </p:cNvPr>
            <p:cNvSpPr/>
            <p:nvPr/>
          </p:nvSpPr>
          <p:spPr>
            <a:xfrm>
              <a:off x="3834053" y="4706610"/>
              <a:ext cx="5368777" cy="338554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ko-KR" altLang="en-US" sz="1600" b="1" dirty="0">
                  <a:solidFill>
                    <a:srgbClr val="F27367"/>
                  </a:solidFill>
                  <a:latin typeface="NanumSquare Neo OTF ExtraBold" pitchFamily="2" charset="-127"/>
                  <a:ea typeface="NanumSquare Neo OTF ExtraBold" pitchFamily="2" charset="-127"/>
                </a:rPr>
                <a:t>실제 환경</a:t>
              </a:r>
              <a:r>
                <a:rPr lang="ko-KR" altLang="en-US" sz="1600" dirty="0">
                  <a:solidFill>
                    <a:srgbClr val="F27367"/>
                  </a:solidFill>
                  <a:latin typeface="NanumSquare Neo OTF Regular" pitchFamily="2" charset="-127"/>
                  <a:ea typeface="NanumSquare Neo OTF Regular" pitchFamily="2" charset="-127"/>
                </a:rPr>
                <a:t>에 </a:t>
              </a:r>
              <a:r>
                <a:rPr lang="ko-KR" altLang="en-US" sz="1600" b="1" dirty="0">
                  <a:solidFill>
                    <a:srgbClr val="F27367"/>
                  </a:solidFill>
                  <a:latin typeface="NanumSquare Neo OTF ExtraBold" pitchFamily="2" charset="-127"/>
                  <a:ea typeface="NanumSquare Neo OTF ExtraBold" pitchFamily="2" charset="-127"/>
                </a:rPr>
                <a:t>가상 객체</a:t>
              </a:r>
              <a:r>
                <a:rPr lang="ko-KR" altLang="en-US" sz="1600" dirty="0">
                  <a:solidFill>
                    <a:srgbClr val="F27367"/>
                  </a:solidFill>
                  <a:latin typeface="NanumSquare Neo OTF Regular" pitchFamily="2" charset="-127"/>
                  <a:ea typeface="NanumSquare Neo OTF Regular" pitchFamily="2" charset="-127"/>
                </a:rPr>
                <a:t>를 중첩하여 보여주는 </a:t>
              </a:r>
              <a:r>
                <a:rPr lang="en-US" altLang="ko-KR" sz="1600" b="1" dirty="0">
                  <a:solidFill>
                    <a:srgbClr val="F27367"/>
                  </a:solidFill>
                  <a:latin typeface="NanumSquare Neo OTF ExtraBold" pitchFamily="2" charset="-127"/>
                  <a:ea typeface="NanumSquare Neo OTF ExtraBold" pitchFamily="2" charset="-127"/>
                </a:rPr>
                <a:t>AR</a:t>
              </a:r>
              <a:r>
                <a:rPr lang="ko-KR" altLang="en-US" sz="1600" b="1" dirty="0">
                  <a:solidFill>
                    <a:srgbClr val="F27367"/>
                  </a:solidFill>
                  <a:latin typeface="NanumSquare Neo OTF ExtraBold" pitchFamily="2" charset="-127"/>
                  <a:ea typeface="NanumSquare Neo OTF ExtraBold" pitchFamily="2" charset="-127"/>
                </a:rPr>
                <a:t>의 특성 </a:t>
              </a:r>
              <a:r>
                <a:rPr lang="ko-KR" altLang="en-US" sz="1600" dirty="0">
                  <a:solidFill>
                    <a:srgbClr val="F27367"/>
                  </a:solidFill>
                  <a:latin typeface="NanumSquare Neo OTF Regular" pitchFamily="2" charset="-127"/>
                  <a:ea typeface="NanumSquare Neo OTF Regular" pitchFamily="2" charset="-127"/>
                </a:rPr>
                <a:t>이용</a:t>
              </a:r>
              <a:endParaRPr lang="ko-KR" altLang="en-US" dirty="0">
                <a:solidFill>
                  <a:srgbClr val="F27367"/>
                </a:solidFill>
                <a:latin typeface="NanumSquare Neo OTF Regular" pitchFamily="2" charset="-127"/>
                <a:ea typeface="NanumSquare Neo OTF Regular" pitchFamily="2" charset="-127"/>
              </a:endParaRPr>
            </a:p>
          </p:txBody>
        </p:sp>
        <p:cxnSp>
          <p:nvCxnSpPr>
            <p:cNvPr id="185" name="구부러진 연결선[U] 184">
              <a:extLst>
                <a:ext uri="{FF2B5EF4-FFF2-40B4-BE49-F238E27FC236}">
                  <a16:creationId xmlns:a16="http://schemas.microsoft.com/office/drawing/2014/main" id="{178C1993-3A0B-A593-3D58-3866F5A31BE1}"/>
                </a:ext>
              </a:extLst>
            </p:cNvPr>
            <p:cNvCxnSpPr>
              <a:cxnSpLocks/>
              <a:endCxn id="178" idx="0"/>
            </p:cNvCxnSpPr>
            <p:nvPr/>
          </p:nvCxnSpPr>
          <p:spPr>
            <a:xfrm rot="16200000" flipH="1">
              <a:off x="6311109" y="4499277"/>
              <a:ext cx="234860" cy="179805"/>
            </a:xfrm>
            <a:prstGeom prst="curvedConnector3">
              <a:avLst>
                <a:gd name="adj1" fmla="val 50000"/>
              </a:avLst>
            </a:prstGeom>
            <a:ln w="19050">
              <a:solidFill>
                <a:srgbClr val="F27367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48965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A1AEB119-E24A-43C1-AF44-0724C886079D}"/>
              </a:ext>
            </a:extLst>
          </p:cNvPr>
          <p:cNvSpPr txBox="1"/>
          <p:nvPr/>
        </p:nvSpPr>
        <p:spPr>
          <a:xfrm>
            <a:off x="3410321" y="124973"/>
            <a:ext cx="535262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en-US" altLang="ko-KR" sz="2400" b="1" kern="0" dirty="0">
                <a:solidFill>
                  <a:schemeClr val="bg1"/>
                </a:solidFill>
                <a:latin typeface="NanumSquare Neo OTF Bold" pitchFamily="2" charset="-127"/>
                <a:ea typeface="NanumSquare Neo OTF Bold" pitchFamily="2" charset="-127"/>
              </a:rPr>
              <a:t>1. </a:t>
            </a:r>
            <a:r>
              <a:rPr lang="ko-KR" altLang="en-US" sz="2400" b="1" kern="0" dirty="0">
                <a:solidFill>
                  <a:schemeClr val="bg1"/>
                </a:solidFill>
                <a:latin typeface="NanumSquare Neo OTF Bold" pitchFamily="2" charset="-127"/>
                <a:ea typeface="NanumSquare Neo OTF Bold" pitchFamily="2" charset="-127"/>
              </a:rPr>
              <a:t>게임 소개</a:t>
            </a:r>
            <a:endParaRPr lang="en-US" altLang="ko-KR" sz="2400" b="1" kern="0" dirty="0">
              <a:solidFill>
                <a:schemeClr val="bg1"/>
              </a:solidFill>
              <a:latin typeface="NanumSquare Neo OTF Bold" pitchFamily="2" charset="-127"/>
              <a:ea typeface="NanumSquare Neo OTF Bold" pitchFamily="2" charset="-127"/>
            </a:endParaRPr>
          </a:p>
        </p:txBody>
      </p:sp>
      <p:grpSp>
        <p:nvGrpSpPr>
          <p:cNvPr id="154" name="그룹 153">
            <a:extLst>
              <a:ext uri="{FF2B5EF4-FFF2-40B4-BE49-F238E27FC236}">
                <a16:creationId xmlns:a16="http://schemas.microsoft.com/office/drawing/2014/main" id="{BB225907-A93B-287D-039A-D3FA8E0ABAD3}"/>
              </a:ext>
            </a:extLst>
          </p:cNvPr>
          <p:cNvGrpSpPr/>
          <p:nvPr/>
        </p:nvGrpSpPr>
        <p:grpSpPr>
          <a:xfrm>
            <a:off x="2410103" y="2490389"/>
            <a:ext cx="7371794" cy="972477"/>
            <a:chOff x="1236877" y="1862968"/>
            <a:chExt cx="4759522" cy="1058540"/>
          </a:xfrm>
        </p:grpSpPr>
        <p:grpSp>
          <p:nvGrpSpPr>
            <p:cNvPr id="97" name="그룹 96">
              <a:extLst>
                <a:ext uri="{FF2B5EF4-FFF2-40B4-BE49-F238E27FC236}">
                  <a16:creationId xmlns:a16="http://schemas.microsoft.com/office/drawing/2014/main" id="{419FA477-E929-A16A-5429-57F8691312FC}"/>
                </a:ext>
              </a:extLst>
            </p:cNvPr>
            <p:cNvGrpSpPr/>
            <p:nvPr/>
          </p:nvGrpSpPr>
          <p:grpSpPr>
            <a:xfrm>
              <a:off x="1782370" y="1862968"/>
              <a:ext cx="4214029" cy="1058539"/>
              <a:chOff x="1832428" y="2117795"/>
              <a:chExt cx="4214029" cy="1058539"/>
            </a:xfrm>
          </p:grpSpPr>
          <p:sp>
            <p:nvSpPr>
              <p:cNvPr id="92" name="양쪽 모서리가 둥근 사각형 91">
                <a:extLst>
                  <a:ext uri="{FF2B5EF4-FFF2-40B4-BE49-F238E27FC236}">
                    <a16:creationId xmlns:a16="http://schemas.microsoft.com/office/drawing/2014/main" id="{3B1EB747-7A6E-E245-B3EA-2E209732B194}"/>
                  </a:ext>
                </a:extLst>
              </p:cNvPr>
              <p:cNvSpPr/>
              <p:nvPr/>
            </p:nvSpPr>
            <p:spPr>
              <a:xfrm rot="5400000">
                <a:off x="3410173" y="540050"/>
                <a:ext cx="1058539" cy="4214029"/>
              </a:xfrm>
              <a:prstGeom prst="round2SameRect">
                <a:avLst/>
              </a:prstGeom>
              <a:solidFill>
                <a:schemeClr val="bg1"/>
              </a:solidFill>
              <a:ln w="12700">
                <a:solidFill>
                  <a:srgbClr val="00664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  <a:latin typeface="NanumSquare Neo OTF Regular" pitchFamily="2" charset="-127"/>
                  <a:ea typeface="NanumSquare Neo OTF Regular" pitchFamily="2" charset="-127"/>
                </a:endParaRPr>
              </a:p>
            </p:txBody>
          </p:sp>
          <p:sp>
            <p:nvSpPr>
              <p:cNvPr id="94" name="직사각형 93">
                <a:extLst>
                  <a:ext uri="{FF2B5EF4-FFF2-40B4-BE49-F238E27FC236}">
                    <a16:creationId xmlns:a16="http://schemas.microsoft.com/office/drawing/2014/main" id="{AF39C614-1C0A-4EA8-1A02-5664212BAC12}"/>
                  </a:ext>
                </a:extLst>
              </p:cNvPr>
              <p:cNvSpPr/>
              <p:nvPr/>
            </p:nvSpPr>
            <p:spPr>
              <a:xfrm>
                <a:off x="2085931" y="2191747"/>
                <a:ext cx="3698113" cy="865873"/>
              </a:xfrm>
              <a:prstGeom prst="rect">
                <a:avLst/>
              </a:prstGeom>
              <a:ln>
                <a:noFill/>
              </a:ln>
            </p:spPr>
            <p:txBody>
              <a:bodyPr wrap="square" anchor="ctr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16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NanumSquare Neo OTF ExtraBold" pitchFamily="2" charset="-127"/>
                    <a:ea typeface="NanumSquare Neo OTF ExtraBold" pitchFamily="2" charset="-127"/>
                  </a:rPr>
                  <a:t>공대에 숨겨진 보물</a:t>
                </a:r>
                <a:r>
                  <a:rPr lang="en-US" altLang="ko-KR" sz="16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NanumSquare Neo OTF ExtraBold" pitchFamily="2" charset="-127"/>
                    <a:ea typeface="NanumSquare Neo OTF ExtraBold" pitchFamily="2" charset="-127"/>
                  </a:rPr>
                  <a:t>(</a:t>
                </a:r>
                <a:r>
                  <a:rPr lang="ko-KR" altLang="en-US" sz="1600" b="1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NanumSquare Neo OTF ExtraBold" pitchFamily="2" charset="-127"/>
                    <a:ea typeface="NanumSquare Neo OTF ExtraBold" pitchFamily="2" charset="-127"/>
                  </a:rPr>
                  <a:t>화여니</a:t>
                </a:r>
                <a:r>
                  <a:rPr lang="en-US" altLang="ko-KR" sz="16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NanumSquare Neo OTF ExtraBold" pitchFamily="2" charset="-127"/>
                    <a:ea typeface="NanumSquare Neo OTF ExtraBold" pitchFamily="2" charset="-127"/>
                  </a:rPr>
                  <a:t>)</a:t>
                </a:r>
                <a:r>
                  <a:rPr lang="ko-KR" altLang="en-US" sz="1600" b="1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NanumSquare Neo OTF ExtraBold" pitchFamily="2" charset="-127"/>
                    <a:ea typeface="NanumSquare Neo OTF ExtraBold" pitchFamily="2" charset="-127"/>
                  </a:rPr>
                  <a:t>를</a:t>
                </a:r>
                <a:r>
                  <a:rPr lang="ko-KR" altLang="en-US" sz="16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NanumSquare Neo OTF ExtraBold" pitchFamily="2" charset="-127"/>
                    <a:ea typeface="NanumSquare Neo OTF ExtraBold" pitchFamily="2" charset="-127"/>
                  </a:rPr>
                  <a:t> 찾기</a:t>
                </a:r>
                <a:r>
                  <a:rPr lang="en-US" altLang="ko-KR" sz="16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NanumSquare Neo OTF ExtraBold" pitchFamily="2" charset="-127"/>
                    <a:ea typeface="NanumSquare Neo OTF ExtraBold" pitchFamily="2" charset="-127"/>
                  </a:rPr>
                  <a:t> </a:t>
                </a:r>
                <a:r>
                  <a:rPr lang="ko-KR" altLang="en-US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NanumSquare Neo OTF Regular" pitchFamily="2" charset="-127"/>
                    <a:ea typeface="NanumSquare Neo OTF Regular" pitchFamily="2" charset="-127"/>
                  </a:rPr>
                  <a:t>위해</a:t>
                </a:r>
                <a:r>
                  <a:rPr lang="en-US" altLang="ko-KR" sz="16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NanumSquare Neo OTF Regular" pitchFamily="2" charset="-127"/>
                    <a:ea typeface="NanumSquare Neo OTF Regular" pitchFamily="2" charset="-127"/>
                  </a:rPr>
                  <a:t>, </a:t>
                </a:r>
                <a:r>
                  <a:rPr lang="ko-KR" altLang="en-US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NanumSquare Neo OTF Regular" pitchFamily="2" charset="-127"/>
                    <a:ea typeface="NanumSquare Neo OTF Regular" pitchFamily="2" charset="-127"/>
                  </a:rPr>
                  <a:t>주어진 </a:t>
                </a:r>
                <a:r>
                  <a:rPr lang="ko-KR" altLang="en-US" sz="16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NanumSquare Neo OTF Regular" pitchFamily="2" charset="-127"/>
                    <a:ea typeface="NanumSquare Neo OTF Regular" pitchFamily="2" charset="-127"/>
                  </a:rPr>
                  <a:t>힌트</a:t>
                </a:r>
                <a:r>
                  <a:rPr lang="ko-KR" altLang="en-US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NanumSquare Neo OTF Regular" pitchFamily="2" charset="-127"/>
                    <a:ea typeface="NanumSquare Neo OTF Regular" pitchFamily="2" charset="-127"/>
                  </a:rPr>
                  <a:t>를 통해 </a:t>
                </a:r>
                <a:endParaRPr lang="en-US" altLang="ko-KR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Square Neo OTF Regular" pitchFamily="2" charset="-127"/>
                  <a:ea typeface="NanumSquare Neo OTF Regular" pitchFamily="2" charset="-127"/>
                </a:endParaRPr>
              </a:p>
              <a:p>
                <a:pPr marL="0" marR="0" lvl="0" indent="0" algn="ctr" defTabSz="914400" rtl="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16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NanumSquare Neo OTF Regular" pitchFamily="2" charset="-127"/>
                    <a:ea typeface="NanumSquare Neo OTF Regular" pitchFamily="2" charset="-127"/>
                  </a:rPr>
                  <a:t>목표 지점들을 차례로</a:t>
                </a:r>
                <a:r>
                  <a:rPr lang="ko-KR" altLang="en-US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NanumSquare Neo OTF Regular" pitchFamily="2" charset="-127"/>
                    <a:ea typeface="NanumSquare Neo OTF Regular" pitchFamily="2" charset="-127"/>
                  </a:rPr>
                  <a:t> 방문하여 </a:t>
                </a:r>
                <a:r>
                  <a:rPr lang="ko-KR" altLang="en-US" sz="16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NanumSquare Neo OTF Regular" pitchFamily="2" charset="-127"/>
                    <a:ea typeface="NanumSquare Neo OTF Regular" pitchFamily="2" charset="-127"/>
                  </a:rPr>
                  <a:t>정답을 스캔</a:t>
                </a:r>
                <a:r>
                  <a:rPr lang="ko-KR" altLang="en-US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NanumSquare Neo OTF Regular" pitchFamily="2" charset="-127"/>
                    <a:ea typeface="NanumSquare Neo OTF Regular" pitchFamily="2" charset="-127"/>
                  </a:rPr>
                  <a:t>해야 함 </a:t>
                </a:r>
                <a:endParaRPr kumimoji="0" lang="ko-KR" altLang="en-US" sz="90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latin typeface="NanumSquare Neo OTF Regular" pitchFamily="2" charset="-127"/>
                  <a:ea typeface="NanumSquare Neo OTF Regular" pitchFamily="2" charset="-127"/>
                  <a:cs typeface="+mn-cs"/>
                </a:endParaRPr>
              </a:p>
            </p:txBody>
          </p:sp>
        </p:grpSp>
        <p:grpSp>
          <p:nvGrpSpPr>
            <p:cNvPr id="96" name="그룹 95">
              <a:extLst>
                <a:ext uri="{FF2B5EF4-FFF2-40B4-BE49-F238E27FC236}">
                  <a16:creationId xmlns:a16="http://schemas.microsoft.com/office/drawing/2014/main" id="{DB84BC89-8622-2596-5202-B320C7756FE7}"/>
                </a:ext>
              </a:extLst>
            </p:cNvPr>
            <p:cNvGrpSpPr/>
            <p:nvPr/>
          </p:nvGrpSpPr>
          <p:grpSpPr>
            <a:xfrm>
              <a:off x="1236877" y="1862970"/>
              <a:ext cx="545494" cy="1058538"/>
              <a:chOff x="1286935" y="2117797"/>
              <a:chExt cx="545494" cy="1058538"/>
            </a:xfrm>
          </p:grpSpPr>
          <p:sp>
            <p:nvSpPr>
              <p:cNvPr id="93" name="양쪽 모서리가 둥근 사각형 92">
                <a:extLst>
                  <a:ext uri="{FF2B5EF4-FFF2-40B4-BE49-F238E27FC236}">
                    <a16:creationId xmlns:a16="http://schemas.microsoft.com/office/drawing/2014/main" id="{C1F4B7BE-ACDC-5D87-2AEB-D2D160ECD994}"/>
                  </a:ext>
                </a:extLst>
              </p:cNvPr>
              <p:cNvSpPr/>
              <p:nvPr/>
            </p:nvSpPr>
            <p:spPr>
              <a:xfrm rot="16200000" flipH="1">
                <a:off x="1030413" y="2374319"/>
                <a:ext cx="1058538" cy="545494"/>
              </a:xfrm>
              <a:prstGeom prst="round2SameRect">
                <a:avLst>
                  <a:gd name="adj1" fmla="val 29570"/>
                  <a:gd name="adj2" fmla="val 0"/>
                </a:avLst>
              </a:prstGeom>
              <a:solidFill>
                <a:srgbClr val="227F54"/>
              </a:solidFill>
              <a:ln w="19050">
                <a:solidFill>
                  <a:srgbClr val="00664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  <a:latin typeface="NanumSquare Neo OTF Regular" pitchFamily="2" charset="-127"/>
                  <a:ea typeface="NanumSquare Neo OTF Regular" pitchFamily="2" charset="-127"/>
                </a:endParaRPr>
              </a:p>
            </p:txBody>
          </p:sp>
          <p:sp>
            <p:nvSpPr>
              <p:cNvPr id="95" name="직사각형 94">
                <a:extLst>
                  <a:ext uri="{FF2B5EF4-FFF2-40B4-BE49-F238E27FC236}">
                    <a16:creationId xmlns:a16="http://schemas.microsoft.com/office/drawing/2014/main" id="{1085B664-7260-5FCE-21BF-DFC20DD8647E}"/>
                  </a:ext>
                </a:extLst>
              </p:cNvPr>
              <p:cNvSpPr/>
              <p:nvPr/>
            </p:nvSpPr>
            <p:spPr>
              <a:xfrm>
                <a:off x="1368371" y="2354677"/>
                <a:ext cx="369689" cy="636527"/>
              </a:xfrm>
              <a:prstGeom prst="rect">
                <a:avLst/>
              </a:prstGeom>
              <a:ln>
                <a:noFill/>
              </a:ln>
            </p:spPr>
            <p:txBody>
              <a:bodyPr wrap="none">
                <a:spAutoFit/>
              </a:bodyPr>
              <a:lstStyle/>
              <a:p>
                <a:r>
                  <a:rPr lang="ko-KR" altLang="en-US" sz="1600" b="1" dirty="0">
                    <a:solidFill>
                      <a:srgbClr val="FFFEF1"/>
                    </a:solidFill>
                    <a:latin typeface="NanumSquare Neo OTF ExtraBold" pitchFamily="2" charset="-127"/>
                    <a:ea typeface="NanumSquare Neo OTF ExtraBold" pitchFamily="2" charset="-127"/>
                  </a:rPr>
                  <a:t>메인</a:t>
                </a:r>
                <a:endParaRPr lang="en-US" altLang="ko-KR" sz="1600" b="1" dirty="0">
                  <a:solidFill>
                    <a:srgbClr val="FFFEF1"/>
                  </a:solidFill>
                  <a:latin typeface="NanumSquare Neo OTF ExtraBold" pitchFamily="2" charset="-127"/>
                  <a:ea typeface="NanumSquare Neo OTF ExtraBold" pitchFamily="2" charset="-127"/>
                </a:endParaRPr>
              </a:p>
              <a:p>
                <a:r>
                  <a:rPr lang="ko-KR" altLang="en-US" sz="1600" b="1" dirty="0">
                    <a:solidFill>
                      <a:srgbClr val="FFFEF1"/>
                    </a:solidFill>
                    <a:latin typeface="NanumSquare Neo OTF ExtraBold" pitchFamily="2" charset="-127"/>
                    <a:ea typeface="NanumSquare Neo OTF ExtraBold" pitchFamily="2" charset="-127"/>
                  </a:rPr>
                  <a:t>미션</a:t>
                </a:r>
                <a:endParaRPr lang="en-US" altLang="ko-KR" sz="1600" b="1" dirty="0">
                  <a:solidFill>
                    <a:srgbClr val="FFFEF1"/>
                  </a:solidFill>
                  <a:latin typeface="NanumSquare Neo OTF ExtraBold" pitchFamily="2" charset="-127"/>
                  <a:ea typeface="NanumSquare Neo OTF ExtraBold" pitchFamily="2" charset="-127"/>
                </a:endParaRPr>
              </a:p>
            </p:txBody>
          </p:sp>
        </p:grpSp>
      </p:grpSp>
      <p:grpSp>
        <p:nvGrpSpPr>
          <p:cNvPr id="153" name="그룹 152">
            <a:extLst>
              <a:ext uri="{FF2B5EF4-FFF2-40B4-BE49-F238E27FC236}">
                <a16:creationId xmlns:a16="http://schemas.microsoft.com/office/drawing/2014/main" id="{758916C4-9F76-4DCC-5D82-6466CE39824E}"/>
              </a:ext>
            </a:extLst>
          </p:cNvPr>
          <p:cNvGrpSpPr/>
          <p:nvPr/>
        </p:nvGrpSpPr>
        <p:grpSpPr>
          <a:xfrm>
            <a:off x="2410103" y="3680490"/>
            <a:ext cx="7371791" cy="972477"/>
            <a:chOff x="6258496" y="3137734"/>
            <a:chExt cx="4809066" cy="1058540"/>
          </a:xfrm>
        </p:grpSpPr>
        <p:grpSp>
          <p:nvGrpSpPr>
            <p:cNvPr id="113" name="그룹 112">
              <a:extLst>
                <a:ext uri="{FF2B5EF4-FFF2-40B4-BE49-F238E27FC236}">
                  <a16:creationId xmlns:a16="http://schemas.microsoft.com/office/drawing/2014/main" id="{6C341BC3-61F9-E9DF-56F1-FC774AFE3146}"/>
                </a:ext>
              </a:extLst>
            </p:cNvPr>
            <p:cNvGrpSpPr/>
            <p:nvPr/>
          </p:nvGrpSpPr>
          <p:grpSpPr>
            <a:xfrm>
              <a:off x="6809667" y="3137734"/>
              <a:ext cx="4257895" cy="1058539"/>
              <a:chOff x="1838104" y="2117797"/>
              <a:chExt cx="4257895" cy="1058539"/>
            </a:xfrm>
          </p:grpSpPr>
          <p:sp>
            <p:nvSpPr>
              <p:cNvPr id="114" name="양쪽 모서리가 둥근 사각형 113">
                <a:extLst>
                  <a:ext uri="{FF2B5EF4-FFF2-40B4-BE49-F238E27FC236}">
                    <a16:creationId xmlns:a16="http://schemas.microsoft.com/office/drawing/2014/main" id="{57912CEC-EC08-A9BC-D4EA-9713FA26EC43}"/>
                  </a:ext>
                </a:extLst>
              </p:cNvPr>
              <p:cNvSpPr/>
              <p:nvPr/>
            </p:nvSpPr>
            <p:spPr>
              <a:xfrm rot="5400000">
                <a:off x="3437782" y="518119"/>
                <a:ext cx="1058539" cy="4257895"/>
              </a:xfrm>
              <a:prstGeom prst="round2SameRect">
                <a:avLst/>
              </a:prstGeom>
              <a:solidFill>
                <a:schemeClr val="bg1"/>
              </a:solidFill>
              <a:ln w="12700">
                <a:solidFill>
                  <a:srgbClr val="00664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  <a:latin typeface="NanumSquare Neo OTF Regular" pitchFamily="2" charset="-127"/>
                  <a:ea typeface="NanumSquare Neo OTF Regular" pitchFamily="2" charset="-127"/>
                </a:endParaRPr>
              </a:p>
            </p:txBody>
          </p:sp>
          <p:sp>
            <p:nvSpPr>
              <p:cNvPr id="115" name="직사각형 114">
                <a:extLst>
                  <a:ext uri="{FF2B5EF4-FFF2-40B4-BE49-F238E27FC236}">
                    <a16:creationId xmlns:a16="http://schemas.microsoft.com/office/drawing/2014/main" id="{3D1554AD-81B5-89B7-19BB-4211E3FE70FC}"/>
                  </a:ext>
                </a:extLst>
              </p:cNvPr>
              <p:cNvSpPr/>
              <p:nvPr/>
            </p:nvSpPr>
            <p:spPr>
              <a:xfrm>
                <a:off x="1920390" y="2180055"/>
                <a:ext cx="4084323" cy="865873"/>
              </a:xfrm>
              <a:prstGeom prst="rect">
                <a:avLst/>
              </a:prstGeom>
              <a:ln>
                <a:noFill/>
              </a:ln>
            </p:spPr>
            <p:txBody>
              <a:bodyPr wrap="square" anchor="ctr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NanumSquare Neo OTF Regular" pitchFamily="2" charset="-127"/>
                    <a:ea typeface="NanumSquare Neo OTF Regular" pitchFamily="2" charset="-127"/>
                  </a:rPr>
                  <a:t>메인 미션을 수행하는 과정에서 </a:t>
                </a:r>
                <a:r>
                  <a:rPr lang="ko-KR" altLang="en-US" sz="16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NanumSquare Neo OTF Regular" pitchFamily="2" charset="-127"/>
                    <a:ea typeface="NanumSquare Neo OTF Regular" pitchFamily="2" charset="-127"/>
                  </a:rPr>
                  <a:t>간단한 퀴즈</a:t>
                </a:r>
                <a:r>
                  <a:rPr lang="en-US" altLang="ko-KR" sz="16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NanumSquare Neo OTF Regular" pitchFamily="2" charset="-127"/>
                    <a:ea typeface="NanumSquare Neo OTF Regular" pitchFamily="2" charset="-127"/>
                  </a:rPr>
                  <a:t>/</a:t>
                </a:r>
                <a:r>
                  <a:rPr lang="ko-KR" altLang="en-US" sz="1600" b="1" dirty="0">
                    <a:solidFill>
                      <a:srgbClr val="A778DD"/>
                    </a:solidFill>
                    <a:latin typeface="NanumSquare Neo OTF ExtraBold" pitchFamily="2" charset="-127"/>
                    <a:ea typeface="NanumSquare Neo OTF ExtraBold" pitchFamily="2" charset="-127"/>
                  </a:rPr>
                  <a:t>미니게임</a:t>
                </a:r>
                <a:r>
                  <a:rPr lang="ko-KR" altLang="en-US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NanumSquare Neo OTF Regular" pitchFamily="2" charset="-127"/>
                    <a:ea typeface="NanumSquare Neo OTF Regular" pitchFamily="2" charset="-127"/>
                  </a:rPr>
                  <a:t>을 수행하여 </a:t>
                </a:r>
                <a:endParaRPr lang="en-US" altLang="ko-KR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Square Neo OTF Regular" pitchFamily="2" charset="-127"/>
                  <a:ea typeface="NanumSquare Neo OTF Regular" pitchFamily="2" charset="-127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NanumSquare Neo OTF Regular" pitchFamily="2" charset="-127"/>
                    <a:ea typeface="NanumSquare Neo OTF Regular" pitchFamily="2" charset="-127"/>
                  </a:rPr>
                  <a:t>일정 점수를 획득하면 </a:t>
                </a:r>
                <a:r>
                  <a:rPr lang="ko-KR" altLang="en-US" sz="16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NanumSquare Neo OTF Regular" pitchFamily="2" charset="-127"/>
                    <a:ea typeface="NanumSquare Neo OTF Regular" pitchFamily="2" charset="-127"/>
                  </a:rPr>
                  <a:t>다음 힌트를 얻을 </a:t>
                </a:r>
                <a:r>
                  <a:rPr lang="ko-KR" altLang="en-US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NanumSquare Neo OTF Regular" pitchFamily="2" charset="-127"/>
                    <a:ea typeface="NanumSquare Neo OTF Regular" pitchFamily="2" charset="-127"/>
                  </a:rPr>
                  <a:t>수 있음</a:t>
                </a:r>
                <a:endParaRPr lang="en-US" altLang="ko-KR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Square Neo OTF Regular" pitchFamily="2" charset="-127"/>
                  <a:ea typeface="NanumSquare Neo OTF Regular" pitchFamily="2" charset="-127"/>
                </a:endParaRPr>
              </a:p>
            </p:txBody>
          </p:sp>
        </p:grpSp>
        <p:grpSp>
          <p:nvGrpSpPr>
            <p:cNvPr id="116" name="그룹 115">
              <a:extLst>
                <a:ext uri="{FF2B5EF4-FFF2-40B4-BE49-F238E27FC236}">
                  <a16:creationId xmlns:a16="http://schemas.microsoft.com/office/drawing/2014/main" id="{8BFCA6E9-D227-399D-D4B8-5D059A00A5A7}"/>
                </a:ext>
              </a:extLst>
            </p:cNvPr>
            <p:cNvGrpSpPr/>
            <p:nvPr/>
          </p:nvGrpSpPr>
          <p:grpSpPr>
            <a:xfrm>
              <a:off x="6258496" y="3137736"/>
              <a:ext cx="551172" cy="1058538"/>
              <a:chOff x="1286933" y="2117799"/>
              <a:chExt cx="551172" cy="1058538"/>
            </a:xfrm>
          </p:grpSpPr>
          <p:sp>
            <p:nvSpPr>
              <p:cNvPr id="117" name="양쪽 모서리가 둥근 사각형 116">
                <a:extLst>
                  <a:ext uri="{FF2B5EF4-FFF2-40B4-BE49-F238E27FC236}">
                    <a16:creationId xmlns:a16="http://schemas.microsoft.com/office/drawing/2014/main" id="{E5C0A6B8-20FB-DC62-A4F3-09048A86D52C}"/>
                  </a:ext>
                </a:extLst>
              </p:cNvPr>
              <p:cNvSpPr/>
              <p:nvPr/>
            </p:nvSpPr>
            <p:spPr>
              <a:xfrm rot="16200000" flipH="1">
                <a:off x="1033250" y="2371482"/>
                <a:ext cx="1058538" cy="551172"/>
              </a:xfrm>
              <a:prstGeom prst="round2SameRect">
                <a:avLst>
                  <a:gd name="adj1" fmla="val 29570"/>
                  <a:gd name="adj2" fmla="val 0"/>
                </a:avLst>
              </a:prstGeom>
              <a:solidFill>
                <a:srgbClr val="227F54"/>
              </a:solidFill>
              <a:ln w="19050">
                <a:solidFill>
                  <a:srgbClr val="00664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  <a:latin typeface="NanumSquare Neo OTF Regular" pitchFamily="2" charset="-127"/>
                  <a:ea typeface="NanumSquare Neo OTF Regular" pitchFamily="2" charset="-127"/>
                </a:endParaRPr>
              </a:p>
            </p:txBody>
          </p:sp>
          <p:sp>
            <p:nvSpPr>
              <p:cNvPr id="118" name="직사각형 117">
                <a:extLst>
                  <a:ext uri="{FF2B5EF4-FFF2-40B4-BE49-F238E27FC236}">
                    <a16:creationId xmlns:a16="http://schemas.microsoft.com/office/drawing/2014/main" id="{061DDF50-6D80-4BDB-A9A9-A20BEE14E5D5}"/>
                  </a:ext>
                </a:extLst>
              </p:cNvPr>
              <p:cNvSpPr/>
              <p:nvPr/>
            </p:nvSpPr>
            <p:spPr>
              <a:xfrm>
                <a:off x="1369217" y="2354678"/>
                <a:ext cx="373537" cy="636527"/>
              </a:xfrm>
              <a:prstGeom prst="rect">
                <a:avLst/>
              </a:prstGeom>
              <a:ln>
                <a:noFill/>
              </a:ln>
            </p:spPr>
            <p:txBody>
              <a:bodyPr wrap="none">
                <a:spAutoFit/>
              </a:bodyPr>
              <a:lstStyle/>
              <a:p>
                <a:r>
                  <a:rPr lang="ko-KR" altLang="en-US" sz="1600" b="1" dirty="0">
                    <a:solidFill>
                      <a:srgbClr val="FFFEF1"/>
                    </a:solidFill>
                    <a:latin typeface="NanumSquare Neo OTF ExtraBold" pitchFamily="2" charset="-127"/>
                    <a:ea typeface="NanumSquare Neo OTF ExtraBold" pitchFamily="2" charset="-127"/>
                  </a:rPr>
                  <a:t>서브</a:t>
                </a:r>
                <a:endParaRPr lang="en-US" altLang="ko-KR" sz="1600" b="1" dirty="0">
                  <a:solidFill>
                    <a:srgbClr val="FFFEF1"/>
                  </a:solidFill>
                  <a:latin typeface="NanumSquare Neo OTF ExtraBold" pitchFamily="2" charset="-127"/>
                  <a:ea typeface="NanumSquare Neo OTF ExtraBold" pitchFamily="2" charset="-127"/>
                </a:endParaRPr>
              </a:p>
              <a:p>
                <a:r>
                  <a:rPr lang="ko-KR" altLang="en-US" sz="1600" b="1" dirty="0">
                    <a:solidFill>
                      <a:srgbClr val="FFFEF1"/>
                    </a:solidFill>
                    <a:latin typeface="NanumSquare Neo OTF ExtraBold" pitchFamily="2" charset="-127"/>
                    <a:ea typeface="NanumSquare Neo OTF ExtraBold" pitchFamily="2" charset="-127"/>
                  </a:rPr>
                  <a:t>미션</a:t>
                </a:r>
                <a:endParaRPr lang="ko-KR" altLang="en-US" b="1" dirty="0">
                  <a:solidFill>
                    <a:srgbClr val="FFFEF1"/>
                  </a:solidFill>
                  <a:latin typeface="NanumSquare Neo OTF ExtraBold" pitchFamily="2" charset="-127"/>
                  <a:ea typeface="NanumSquare Neo OTF ExtraBold" pitchFamily="2" charset="-127"/>
                </a:endParaRPr>
              </a:p>
            </p:txBody>
          </p:sp>
        </p:grp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65562B97-4F61-AF3B-A496-40F6747738A7}"/>
              </a:ext>
            </a:extLst>
          </p:cNvPr>
          <p:cNvGrpSpPr/>
          <p:nvPr/>
        </p:nvGrpSpPr>
        <p:grpSpPr>
          <a:xfrm>
            <a:off x="3889374" y="4783141"/>
            <a:ext cx="4717679" cy="1740072"/>
            <a:chOff x="4657777" y="4870591"/>
            <a:chExt cx="4717679" cy="1740072"/>
          </a:xfrm>
        </p:grpSpPr>
        <p:sp>
          <p:nvSpPr>
            <p:cNvPr id="10" name="사각형: 둥근 모서리 5">
              <a:extLst>
                <a:ext uri="{FF2B5EF4-FFF2-40B4-BE49-F238E27FC236}">
                  <a16:creationId xmlns:a16="http://schemas.microsoft.com/office/drawing/2014/main" id="{AD508893-1BB6-A877-10E4-2E8D1FE36FFB}"/>
                </a:ext>
              </a:extLst>
            </p:cNvPr>
            <p:cNvSpPr/>
            <p:nvPr/>
          </p:nvSpPr>
          <p:spPr>
            <a:xfrm>
              <a:off x="4765039" y="4870591"/>
              <a:ext cx="4503154" cy="1740072"/>
            </a:xfrm>
            <a:prstGeom prst="roundRect">
              <a:avLst>
                <a:gd name="adj" fmla="val 15182"/>
              </a:avLst>
            </a:prstGeom>
            <a:solidFill>
              <a:schemeClr val="bg1"/>
            </a:solidFill>
            <a:ln>
              <a:noFill/>
            </a:ln>
            <a:effectLst>
              <a:outerShdw blurRad="139700" dist="38100" dir="5400000" algn="t" rotWithShape="0">
                <a:srgbClr val="8FACFC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361950" latinLnBrk="0">
                <a:defRPr/>
              </a:pPr>
              <a:endParaRPr lang="ko-KR" altLang="en-US" sz="1600" dirty="0">
                <a:solidFill>
                  <a:srgbClr val="00664E"/>
                </a:solidFill>
                <a:latin typeface="NanumSquare Neo OTF Regular" pitchFamily="2" charset="-127"/>
                <a:ea typeface="NanumSquare Neo OTF Regular" pitchFamily="2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D3E6B35-885F-C72D-CF65-3661E5BFA7E0}"/>
                </a:ext>
              </a:extLst>
            </p:cNvPr>
            <p:cNvSpPr txBox="1"/>
            <p:nvPr/>
          </p:nvSpPr>
          <p:spPr>
            <a:xfrm>
              <a:off x="4657777" y="5397660"/>
              <a:ext cx="4717679" cy="10416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647700" marR="0" lvl="0" indent="-28575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altLang="ko-KR" sz="1600" b="1" u="none" strike="noStrike" kern="1200" cap="none" spc="0" normalizeH="0" baseline="0" noProof="0" dirty="0">
                  <a:ln>
                    <a:noFill/>
                  </a:ln>
                  <a:solidFill>
                    <a:srgbClr val="00664E"/>
                  </a:solidFill>
                  <a:effectLst/>
                  <a:uLnTx/>
                  <a:uFillTx/>
                  <a:latin typeface="NanumSquare Neo OTF ExtraBold" pitchFamily="2" charset="-127"/>
                  <a:ea typeface="NanumSquare Neo OTF ExtraBold" pitchFamily="2" charset="-127"/>
                </a:rPr>
                <a:t>2D UI</a:t>
              </a:r>
              <a:r>
                <a:rPr kumimoji="0" lang="ko-KR" alt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664E"/>
                  </a:solidFill>
                  <a:effectLst/>
                  <a:uLnTx/>
                  <a:uFillTx/>
                  <a:latin typeface="NanumSquare Neo OTF Regular" pitchFamily="2" charset="-127"/>
                  <a:ea typeface="NanumSquare Neo OTF Regular" pitchFamily="2" charset="-127"/>
                  <a:cs typeface="+mn-cs"/>
                </a:rPr>
                <a:t>를</a:t>
              </a:r>
              <a:r>
                <a: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664E"/>
                  </a:solidFill>
                  <a:effectLst/>
                  <a:uLnTx/>
                  <a:uFillTx/>
                  <a:latin typeface="NanumSquare Neo OTF Regular" pitchFamily="2" charset="-127"/>
                  <a:ea typeface="NanumSquare Neo OTF Regular" pitchFamily="2" charset="-127"/>
                  <a:cs typeface="+mn-cs"/>
                </a:rPr>
                <a:t> 활용한 간단한 </a:t>
              </a:r>
              <a:r>
                <a:rPr kumimoji="0" lang="ko-KR" altLang="en-US" sz="1600" b="1" u="none" strike="noStrike" kern="1200" cap="none" spc="0" normalizeH="0" baseline="0" noProof="0" dirty="0">
                  <a:ln>
                    <a:noFill/>
                  </a:ln>
                  <a:solidFill>
                    <a:srgbClr val="00664E"/>
                  </a:solidFill>
                  <a:effectLst/>
                  <a:uLnTx/>
                  <a:uFillTx/>
                  <a:latin typeface="NanumSquare Neo OTF ExtraBold" pitchFamily="2" charset="-127"/>
                  <a:ea typeface="NanumSquare Neo OTF ExtraBold" pitchFamily="2" charset="-127"/>
                </a:rPr>
                <a:t>점수 누적형 </a:t>
              </a:r>
              <a:r>
                <a: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664E"/>
                  </a:solidFill>
                  <a:effectLst/>
                  <a:uLnTx/>
                  <a:uFillTx/>
                  <a:latin typeface="NanumSquare Neo OTF Regular" pitchFamily="2" charset="-127"/>
                  <a:ea typeface="NanumSquare Neo OTF Regular" pitchFamily="2" charset="-127"/>
                  <a:cs typeface="+mn-cs"/>
                </a:rPr>
                <a:t>게임</a:t>
              </a:r>
              <a:endPara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00664E"/>
                </a:solidFill>
                <a:effectLst/>
                <a:uLnTx/>
                <a:uFillTx/>
                <a:latin typeface="NanumSquare Neo OTF Regular" pitchFamily="2" charset="-127"/>
                <a:ea typeface="NanumSquare Neo OTF Regular" pitchFamily="2" charset="-127"/>
                <a:cs typeface="+mn-cs"/>
              </a:endParaRPr>
            </a:p>
            <a:p>
              <a:pPr marL="647700" marR="0" lvl="0" indent="-28575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altLang="ko-KR" sz="1600" b="1" u="none" strike="noStrike" kern="1200" cap="none" spc="0" normalizeH="0" baseline="0" noProof="0" dirty="0">
                  <a:ln>
                    <a:noFill/>
                  </a:ln>
                  <a:solidFill>
                    <a:srgbClr val="00664E"/>
                  </a:solidFill>
                  <a:effectLst/>
                  <a:uLnTx/>
                  <a:uFillTx/>
                  <a:latin typeface="NanumSquare Neo OTF ExtraBold" pitchFamily="2" charset="-127"/>
                  <a:ea typeface="NanumSquare Neo OTF ExtraBold" pitchFamily="2" charset="-127"/>
                </a:rPr>
                <a:t>3D </a:t>
              </a:r>
              <a:r>
                <a:rPr kumimoji="0" lang="ko-KR" altLang="en-US" sz="1600" b="1" u="none" strike="noStrike" kern="1200" cap="none" spc="0" normalizeH="0" baseline="0" noProof="0" dirty="0">
                  <a:ln>
                    <a:noFill/>
                  </a:ln>
                  <a:solidFill>
                    <a:srgbClr val="00664E"/>
                  </a:solidFill>
                  <a:effectLst/>
                  <a:uLnTx/>
                  <a:uFillTx/>
                  <a:latin typeface="NanumSquare Neo OTF ExtraBold" pitchFamily="2" charset="-127"/>
                  <a:ea typeface="NanumSquare Neo OTF ExtraBold" pitchFamily="2" charset="-127"/>
                </a:rPr>
                <a:t>오브젝트</a:t>
              </a:r>
              <a:r>
                <a:rPr kumimoji="0" lang="ko-KR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664E"/>
                  </a:solidFill>
                  <a:effectLst/>
                  <a:uLnTx/>
                  <a:uFillTx/>
                  <a:latin typeface="NanumSquare Neo OTF Regular" pitchFamily="2" charset="-127"/>
                  <a:ea typeface="NanumSquare Neo OTF Regular" pitchFamily="2" charset="-127"/>
                  <a:cs typeface="+mn-cs"/>
                </a:rPr>
                <a:t>와 </a:t>
              </a:r>
              <a:r>
                <a:rPr kumimoji="0" lang="ko-KR" altLang="en-US" sz="1600" b="1" u="none" strike="noStrike" kern="1200" cap="none" spc="0" normalizeH="0" baseline="0" noProof="0" dirty="0">
                  <a:ln>
                    <a:noFill/>
                  </a:ln>
                  <a:solidFill>
                    <a:srgbClr val="00664E"/>
                  </a:solidFill>
                  <a:effectLst/>
                  <a:uLnTx/>
                  <a:uFillTx/>
                  <a:latin typeface="NanumSquare Neo OTF ExtraBold" pitchFamily="2" charset="-127"/>
                  <a:ea typeface="NanumSquare Neo OTF ExtraBold" pitchFamily="2" charset="-127"/>
                </a:rPr>
                <a:t>상호작용</a:t>
              </a:r>
              <a:r>
                <a: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664E"/>
                  </a:solidFill>
                  <a:effectLst/>
                  <a:uLnTx/>
                  <a:uFillTx/>
                  <a:latin typeface="NanumSquare Neo OTF Regular" pitchFamily="2" charset="-127"/>
                  <a:ea typeface="NanumSquare Neo OTF Regular" pitchFamily="2" charset="-127"/>
                  <a:cs typeface="+mn-cs"/>
                </a:rPr>
                <a:t>하는 간단한 게임</a:t>
              </a:r>
              <a:endPara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00664E"/>
                </a:solidFill>
                <a:effectLst/>
                <a:uLnTx/>
                <a:uFillTx/>
                <a:latin typeface="NanumSquare Neo OTF Regular" pitchFamily="2" charset="-127"/>
                <a:ea typeface="NanumSquare Neo OTF Regular" pitchFamily="2" charset="-127"/>
                <a:cs typeface="+mn-cs"/>
              </a:endParaRPr>
            </a:p>
            <a:p>
              <a:pPr marL="647700" marR="0" lvl="0" indent="-28575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itchFamily="2" charset="2"/>
                <a:buChar char="ü"/>
                <a:tabLst/>
                <a:defRPr/>
              </a:pPr>
              <a:r>
                <a:rPr lang="ko-KR" altLang="en-US" sz="1600" i="1" dirty="0">
                  <a:solidFill>
                    <a:srgbClr val="00664E"/>
                  </a:solidFill>
                  <a:latin typeface="NanumSquare Neo OTF Regular" pitchFamily="2" charset="-127"/>
                  <a:ea typeface="NanumSquare Neo OTF Regular" pitchFamily="2" charset="-127"/>
                </a:rPr>
                <a:t>미니게임 </a:t>
              </a:r>
              <a:r>
                <a:rPr lang="ko-KR" altLang="en-US" sz="1600" b="1" i="1" dirty="0">
                  <a:solidFill>
                    <a:srgbClr val="00664E"/>
                  </a:solidFill>
                  <a:latin typeface="NanumSquare Neo OTF ExtraBold" pitchFamily="2" charset="-127"/>
                  <a:ea typeface="NanumSquare Neo OTF ExtraBold" pitchFamily="2" charset="-127"/>
                </a:rPr>
                <a:t>점수</a:t>
              </a:r>
              <a:r>
                <a:rPr lang="ko-KR" altLang="en-US" sz="1600" i="1" dirty="0">
                  <a:solidFill>
                    <a:srgbClr val="00664E"/>
                  </a:solidFill>
                  <a:latin typeface="NanumSquare Neo OTF Regular" pitchFamily="2" charset="-127"/>
                  <a:ea typeface="NanumSquare Neo OTF Regular" pitchFamily="2" charset="-127"/>
                </a:rPr>
                <a:t>에 따라 </a:t>
              </a:r>
              <a:r>
                <a:rPr lang="ko-KR" altLang="en-US" sz="1600" b="1" i="1" dirty="0">
                  <a:solidFill>
                    <a:srgbClr val="00664E"/>
                  </a:solidFill>
                  <a:latin typeface="NanumSquare Neo OTF Regular" pitchFamily="2" charset="-127"/>
                  <a:ea typeface="NanumSquare Neo OTF Regular" pitchFamily="2" charset="-127"/>
                </a:rPr>
                <a:t>보물 </a:t>
              </a:r>
              <a:r>
                <a:rPr lang="ko-KR" altLang="en-US" sz="1600" b="1" i="1" dirty="0">
                  <a:solidFill>
                    <a:srgbClr val="00664E"/>
                  </a:solidFill>
                  <a:latin typeface="NanumSquare Neo OTF ExtraBold" pitchFamily="2" charset="-127"/>
                  <a:ea typeface="NanumSquare Neo OTF ExtraBold" pitchFamily="2" charset="-127"/>
                </a:rPr>
                <a:t>엔딩이 달라짐</a:t>
              </a:r>
              <a:endParaRPr kumimoji="0" lang="ko-KR" altLang="en-US" sz="1600" b="1" i="1" u="none" strike="noStrike" kern="1200" cap="none" spc="0" normalizeH="0" baseline="0" noProof="0" dirty="0">
                <a:ln>
                  <a:noFill/>
                </a:ln>
                <a:solidFill>
                  <a:srgbClr val="00664E"/>
                </a:solidFill>
                <a:effectLst/>
                <a:uLnTx/>
                <a:uFillTx/>
                <a:latin typeface="NanumSquare Neo OTF ExtraBold" pitchFamily="2" charset="-127"/>
                <a:ea typeface="NanumSquare Neo OTF ExtraBold" pitchFamily="2" charset="-127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88BA05EA-3230-51A0-EB01-21C356C7A78A}"/>
                </a:ext>
              </a:extLst>
            </p:cNvPr>
            <p:cNvSpPr/>
            <p:nvPr/>
          </p:nvSpPr>
          <p:spPr>
            <a:xfrm>
              <a:off x="6536358" y="5059106"/>
              <a:ext cx="960519" cy="338554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ko-KR" altLang="en-US" sz="1600" b="1" dirty="0">
                  <a:solidFill>
                    <a:srgbClr val="A778DD"/>
                  </a:solidFill>
                  <a:latin typeface="NanumSquare Neo OTF ExtraBold" pitchFamily="2" charset="-127"/>
                  <a:ea typeface="NanumSquare Neo OTF ExtraBold" pitchFamily="2" charset="-127"/>
                </a:rPr>
                <a:t>미니게임</a:t>
              </a:r>
              <a:endParaRPr lang="ko-KR" altLang="en-US" b="1" dirty="0">
                <a:solidFill>
                  <a:srgbClr val="A778DD"/>
                </a:solidFill>
                <a:latin typeface="NanumSquare Neo OTF ExtraBold" pitchFamily="2" charset="-127"/>
                <a:ea typeface="NanumSquare Neo OTF ExtraBold" pitchFamily="2" charset="-127"/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39856FA0-7E40-E2B3-69EF-022FE411451E}"/>
              </a:ext>
            </a:extLst>
          </p:cNvPr>
          <p:cNvGrpSpPr/>
          <p:nvPr/>
        </p:nvGrpSpPr>
        <p:grpSpPr>
          <a:xfrm>
            <a:off x="2409740" y="1718928"/>
            <a:ext cx="7372154" cy="438912"/>
            <a:chOff x="2409740" y="1718928"/>
            <a:chExt cx="7372154" cy="438912"/>
          </a:xfrm>
        </p:grpSpPr>
        <p:sp>
          <p:nvSpPr>
            <p:cNvPr id="27" name="사각형: 둥근 모서리 5">
              <a:extLst>
                <a:ext uri="{FF2B5EF4-FFF2-40B4-BE49-F238E27FC236}">
                  <a16:creationId xmlns:a16="http://schemas.microsoft.com/office/drawing/2014/main" id="{05930697-0C62-A06F-E792-9D8EA8DF1B08}"/>
                </a:ext>
              </a:extLst>
            </p:cNvPr>
            <p:cNvSpPr/>
            <p:nvPr/>
          </p:nvSpPr>
          <p:spPr>
            <a:xfrm>
              <a:off x="2409740" y="1718928"/>
              <a:ext cx="7372154" cy="438912"/>
            </a:xfrm>
            <a:prstGeom prst="roundRect">
              <a:avLst>
                <a:gd name="adj" fmla="val 29167"/>
              </a:avLst>
            </a:prstGeom>
            <a:solidFill>
              <a:schemeClr val="bg1"/>
            </a:solidFill>
            <a:ln>
              <a:noFill/>
            </a:ln>
            <a:effectLst>
              <a:outerShdw blurRad="139700" dist="38100" dir="5400000" algn="t" rotWithShape="0">
                <a:srgbClr val="8FACFC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361950" latinLnBrk="0">
                <a:defRPr/>
              </a:pPr>
              <a:r>
                <a:rPr lang="ko-KR" altLang="en-US" sz="2000" b="1" i="1" kern="0" dirty="0">
                  <a:ln w="12700">
                    <a:noFill/>
                  </a:ln>
                  <a:solidFill>
                    <a:srgbClr val="00664E"/>
                  </a:solidFill>
                  <a:latin typeface="NanumSquare Neo OTF ExtraBold" pitchFamily="2" charset="-127"/>
                  <a:ea typeface="NanumSquare Neo OTF ExtraBold" pitchFamily="2" charset="-127"/>
                </a:rPr>
                <a:t>게임 목표 및 구성</a:t>
              </a:r>
              <a:endParaRPr lang="ko-KR" altLang="en-US" sz="1600" b="1" i="1" dirty="0">
                <a:solidFill>
                  <a:srgbClr val="00664E"/>
                </a:solidFill>
                <a:latin typeface="NanumSquare Neo OTF ExtraBold" pitchFamily="2" charset="-127"/>
                <a:ea typeface="NanumSquare Neo OTF ExtraBold" pitchFamily="2" charset="-127"/>
              </a:endParaRPr>
            </a:p>
          </p:txBody>
        </p: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167C248B-45A0-38FF-7EB3-B7A41631B2D4}"/>
                </a:ext>
              </a:extLst>
            </p:cNvPr>
            <p:cNvGrpSpPr/>
            <p:nvPr/>
          </p:nvGrpSpPr>
          <p:grpSpPr>
            <a:xfrm>
              <a:off x="2536232" y="1828656"/>
              <a:ext cx="245555" cy="219456"/>
              <a:chOff x="521208" y="438912"/>
              <a:chExt cx="245555" cy="219456"/>
            </a:xfrm>
          </p:grpSpPr>
          <p:sp>
            <p:nvSpPr>
              <p:cNvPr id="29" name="타원 28">
                <a:extLst>
                  <a:ext uri="{FF2B5EF4-FFF2-40B4-BE49-F238E27FC236}">
                    <a16:creationId xmlns:a16="http://schemas.microsoft.com/office/drawing/2014/main" id="{93758E0E-34E3-A9A8-2EFA-0299CEC80AB7}"/>
                  </a:ext>
                </a:extLst>
              </p:cNvPr>
              <p:cNvSpPr/>
              <p:nvPr/>
            </p:nvSpPr>
            <p:spPr>
              <a:xfrm>
                <a:off x="521208" y="438912"/>
                <a:ext cx="219456" cy="219456"/>
              </a:xfrm>
              <a:prstGeom prst="ellipse">
                <a:avLst/>
              </a:prstGeom>
              <a:noFill/>
              <a:ln>
                <a:solidFill>
                  <a:srgbClr val="00664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cxnSp>
            <p:nvCxnSpPr>
              <p:cNvPr id="30" name="직선 연결선 8">
                <a:extLst>
                  <a:ext uri="{FF2B5EF4-FFF2-40B4-BE49-F238E27FC236}">
                    <a16:creationId xmlns:a16="http://schemas.microsoft.com/office/drawing/2014/main" id="{9D7FF129-19B4-D072-0D6C-4E5FE7AE00A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1978" y="612918"/>
                <a:ext cx="54785" cy="45450"/>
              </a:xfrm>
              <a:prstGeom prst="line">
                <a:avLst/>
              </a:prstGeom>
              <a:ln w="12700">
                <a:solidFill>
                  <a:srgbClr val="0F1D4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59C9951A-EA9D-C579-84DC-F13299A745FD}"/>
              </a:ext>
            </a:extLst>
          </p:cNvPr>
          <p:cNvGrpSpPr/>
          <p:nvPr/>
        </p:nvGrpSpPr>
        <p:grpSpPr>
          <a:xfrm>
            <a:off x="3889374" y="2269245"/>
            <a:ext cx="3077483" cy="670661"/>
            <a:chOff x="3889374" y="2269245"/>
            <a:chExt cx="3077483" cy="670661"/>
          </a:xfrm>
        </p:grpSpPr>
        <p:cxnSp>
          <p:nvCxnSpPr>
            <p:cNvPr id="32" name="직선 연결선[R] 31">
              <a:extLst>
                <a:ext uri="{FF2B5EF4-FFF2-40B4-BE49-F238E27FC236}">
                  <a16:creationId xmlns:a16="http://schemas.microsoft.com/office/drawing/2014/main" id="{071F83EA-6F6D-925F-E6F5-6F2E21A2A71B}"/>
                </a:ext>
              </a:extLst>
            </p:cNvPr>
            <p:cNvCxnSpPr>
              <a:cxnSpLocks/>
            </p:cNvCxnSpPr>
            <p:nvPr/>
          </p:nvCxnSpPr>
          <p:spPr>
            <a:xfrm>
              <a:off x="3889374" y="2939906"/>
              <a:ext cx="3077483" cy="0"/>
            </a:xfrm>
            <a:prstGeom prst="line">
              <a:avLst/>
            </a:prstGeom>
            <a:ln w="19050">
              <a:solidFill>
                <a:srgbClr val="F27367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E9F89C14-50D0-D202-0E7B-E5397E138BEA}"/>
                </a:ext>
              </a:extLst>
            </p:cNvPr>
            <p:cNvSpPr/>
            <p:nvPr/>
          </p:nvSpPr>
          <p:spPr>
            <a:xfrm>
              <a:off x="3889374" y="2269245"/>
              <a:ext cx="1011815" cy="338554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ko-KR" altLang="en-US" sz="1600" b="1" dirty="0">
                  <a:solidFill>
                    <a:srgbClr val="F27367"/>
                  </a:solidFill>
                  <a:latin typeface="NanumSquare Neo OTF ExtraBold" pitchFamily="2" charset="-127"/>
                  <a:ea typeface="NanumSquare Neo OTF ExtraBold" pitchFamily="2" charset="-127"/>
                </a:rPr>
                <a:t>게임 목표</a:t>
              </a:r>
              <a:endParaRPr lang="ko-KR" altLang="en-US" dirty="0">
                <a:solidFill>
                  <a:srgbClr val="F27367"/>
                </a:solidFill>
                <a:latin typeface="NanumSquare Neo OTF Regular" pitchFamily="2" charset="-127"/>
                <a:ea typeface="NanumSquare Neo OTF Regular" pitchFamily="2" charset="-127"/>
              </a:endParaRPr>
            </a:p>
          </p:txBody>
        </p:sp>
        <p:cxnSp>
          <p:nvCxnSpPr>
            <p:cNvPr id="34" name="구부러진 연결선[U] 33">
              <a:extLst>
                <a:ext uri="{FF2B5EF4-FFF2-40B4-BE49-F238E27FC236}">
                  <a16:creationId xmlns:a16="http://schemas.microsoft.com/office/drawing/2014/main" id="{C1C13D89-3C6C-3136-E3B6-E9BC8B729687}"/>
                </a:ext>
              </a:extLst>
            </p:cNvPr>
            <p:cNvCxnSpPr>
              <a:cxnSpLocks/>
              <a:endCxn id="33" idx="3"/>
            </p:cNvCxnSpPr>
            <p:nvPr/>
          </p:nvCxnSpPr>
          <p:spPr>
            <a:xfrm rot="10800000">
              <a:off x="4901189" y="2438523"/>
              <a:ext cx="327360" cy="222213"/>
            </a:xfrm>
            <a:prstGeom prst="curvedConnector3">
              <a:avLst>
                <a:gd name="adj1" fmla="val -3205"/>
              </a:avLst>
            </a:prstGeom>
            <a:ln w="19050">
              <a:solidFill>
                <a:srgbClr val="F27367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0085398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순서도: 저장 데이터 35">
            <a:extLst>
              <a:ext uri="{FF2B5EF4-FFF2-40B4-BE49-F238E27FC236}">
                <a16:creationId xmlns:a16="http://schemas.microsoft.com/office/drawing/2014/main" id="{CC36649D-9478-46D0-A452-C649769A4D1B}"/>
              </a:ext>
            </a:extLst>
          </p:cNvPr>
          <p:cNvSpPr/>
          <p:nvPr/>
        </p:nvSpPr>
        <p:spPr>
          <a:xfrm rot="18993854" flipH="1">
            <a:off x="-586668" y="4115761"/>
            <a:ext cx="1468643" cy="1963686"/>
          </a:xfrm>
          <a:prstGeom prst="flowChartOnlineStorage">
            <a:avLst/>
          </a:prstGeom>
          <a:solidFill>
            <a:schemeClr val="accent6">
              <a:lumMod val="50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4" name="순서도: 저장 데이터 33">
            <a:extLst>
              <a:ext uri="{FF2B5EF4-FFF2-40B4-BE49-F238E27FC236}">
                <a16:creationId xmlns:a16="http://schemas.microsoft.com/office/drawing/2014/main" id="{BEF66B1F-7276-4E3B-BCDE-3F8768DBE3AB}"/>
              </a:ext>
            </a:extLst>
          </p:cNvPr>
          <p:cNvSpPr/>
          <p:nvPr/>
        </p:nvSpPr>
        <p:spPr>
          <a:xfrm rot="18993854" flipH="1">
            <a:off x="-225856" y="3927975"/>
            <a:ext cx="1319355" cy="1764077"/>
          </a:xfrm>
          <a:prstGeom prst="flowChartOnlineStorage">
            <a:avLst/>
          </a:prstGeom>
          <a:solidFill>
            <a:schemeClr val="bg1">
              <a:lumMod val="7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A2A7A235-F861-0ECE-3FBF-E23974AE6F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310" y="471269"/>
            <a:ext cx="2679817" cy="5809680"/>
          </a:xfrm>
          <a:prstGeom prst="rect">
            <a:avLst/>
          </a:prstGeom>
        </p:spPr>
      </p:pic>
      <p:sp>
        <p:nvSpPr>
          <p:cNvPr id="10" name="자유형: 도형 9">
            <a:extLst>
              <a:ext uri="{FF2B5EF4-FFF2-40B4-BE49-F238E27FC236}">
                <a16:creationId xmlns:a16="http://schemas.microsoft.com/office/drawing/2014/main" id="{789459BC-A0B4-44D9-B925-DCCF1BED9346}"/>
              </a:ext>
            </a:extLst>
          </p:cNvPr>
          <p:cNvSpPr/>
          <p:nvPr/>
        </p:nvSpPr>
        <p:spPr>
          <a:xfrm>
            <a:off x="-250805" y="2296800"/>
            <a:ext cx="1384623" cy="3165345"/>
          </a:xfrm>
          <a:custGeom>
            <a:avLst/>
            <a:gdLst>
              <a:gd name="connsiteX0" fmla="*/ 890857 w 890857"/>
              <a:gd name="connsiteY0" fmla="*/ 0 h 2036561"/>
              <a:gd name="connsiteX1" fmla="*/ 890857 w 890857"/>
              <a:gd name="connsiteY1" fmla="*/ 1845596 h 2036561"/>
              <a:gd name="connsiteX2" fmla="*/ 851294 w 890857"/>
              <a:gd name="connsiteY2" fmla="*/ 1880437 h 2036561"/>
              <a:gd name="connsiteX3" fmla="*/ 301225 w 890857"/>
              <a:gd name="connsiteY3" fmla="*/ 2027033 h 2036561"/>
              <a:gd name="connsiteX4" fmla="*/ 2775 w 890857"/>
              <a:gd name="connsiteY4" fmla="*/ 1468233 h 2036561"/>
              <a:gd name="connsiteX5" fmla="*/ 167875 w 890857"/>
              <a:gd name="connsiteY5" fmla="*/ 1207883 h 2036561"/>
              <a:gd name="connsiteX6" fmla="*/ 428225 w 890857"/>
              <a:gd name="connsiteY6" fmla="*/ 858633 h 2036561"/>
              <a:gd name="connsiteX7" fmla="*/ 479025 w 890857"/>
              <a:gd name="connsiteY7" fmla="*/ 566533 h 2036561"/>
              <a:gd name="connsiteX8" fmla="*/ 542525 w 890857"/>
              <a:gd name="connsiteY8" fmla="*/ 217283 h 2036561"/>
              <a:gd name="connsiteX9" fmla="*/ 867268 w 890857"/>
              <a:gd name="connsiteY9" fmla="*/ 4756 h 2036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90857" h="2036561">
                <a:moveTo>
                  <a:pt x="890857" y="0"/>
                </a:moveTo>
                <a:lnTo>
                  <a:pt x="890857" y="1845596"/>
                </a:lnTo>
                <a:lnTo>
                  <a:pt x="851294" y="1880437"/>
                </a:lnTo>
                <a:cubicBezTo>
                  <a:pt x="666152" y="2017707"/>
                  <a:pt x="427432" y="2057196"/>
                  <a:pt x="301225" y="2027033"/>
                </a:cubicBezTo>
                <a:cubicBezTo>
                  <a:pt x="132950" y="1986816"/>
                  <a:pt x="25000" y="1604758"/>
                  <a:pt x="2775" y="1468233"/>
                </a:cubicBezTo>
                <a:cubicBezTo>
                  <a:pt x="-19450" y="1331708"/>
                  <a:pt x="96967" y="1309483"/>
                  <a:pt x="167875" y="1207883"/>
                </a:cubicBezTo>
                <a:cubicBezTo>
                  <a:pt x="238783" y="1106283"/>
                  <a:pt x="376367" y="965525"/>
                  <a:pt x="428225" y="858633"/>
                </a:cubicBezTo>
                <a:cubicBezTo>
                  <a:pt x="480083" y="751741"/>
                  <a:pt x="459975" y="673425"/>
                  <a:pt x="479025" y="566533"/>
                </a:cubicBezTo>
                <a:cubicBezTo>
                  <a:pt x="498075" y="459641"/>
                  <a:pt x="458917" y="312533"/>
                  <a:pt x="542525" y="217283"/>
                </a:cubicBezTo>
                <a:cubicBezTo>
                  <a:pt x="605231" y="145846"/>
                  <a:pt x="744733" y="41070"/>
                  <a:pt x="867268" y="4756"/>
                </a:cubicBezTo>
                <a:close/>
              </a:path>
            </a:pathLst>
          </a:custGeom>
          <a:solidFill>
            <a:srgbClr val="FED3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0" name="순서도: 저장 데이터 29">
            <a:extLst>
              <a:ext uri="{FF2B5EF4-FFF2-40B4-BE49-F238E27FC236}">
                <a16:creationId xmlns:a16="http://schemas.microsoft.com/office/drawing/2014/main" id="{C6EDB414-0548-4FEB-BD8C-2EEF5D3DAED1}"/>
              </a:ext>
            </a:extLst>
          </p:cNvPr>
          <p:cNvSpPr/>
          <p:nvPr/>
        </p:nvSpPr>
        <p:spPr>
          <a:xfrm rot="18993854">
            <a:off x="-683098" y="4228510"/>
            <a:ext cx="1607067" cy="1764077"/>
          </a:xfrm>
          <a:prstGeom prst="flowChartOnlineStorage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35" name="순서도: 저장 데이터 34">
            <a:extLst>
              <a:ext uri="{FF2B5EF4-FFF2-40B4-BE49-F238E27FC236}">
                <a16:creationId xmlns:a16="http://schemas.microsoft.com/office/drawing/2014/main" id="{FF883AF8-6D77-4BFC-9198-759A362AC17D}"/>
              </a:ext>
            </a:extLst>
          </p:cNvPr>
          <p:cNvSpPr/>
          <p:nvPr/>
        </p:nvSpPr>
        <p:spPr>
          <a:xfrm rot="18993854">
            <a:off x="-1063820" y="4401106"/>
            <a:ext cx="1816561" cy="1994039"/>
          </a:xfrm>
          <a:prstGeom prst="flowChartOnlineStorage">
            <a:avLst/>
          </a:prstGeom>
          <a:solidFill>
            <a:srgbClr val="227F54"/>
          </a:solidFill>
          <a:ln w="19050">
            <a:solidFill>
              <a:srgbClr val="227F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36" name="그룹 135">
            <a:extLst>
              <a:ext uri="{FF2B5EF4-FFF2-40B4-BE49-F238E27FC236}">
                <a16:creationId xmlns:a16="http://schemas.microsoft.com/office/drawing/2014/main" id="{9933D2BA-6857-BB9B-285B-C4B7259D9A79}"/>
              </a:ext>
            </a:extLst>
          </p:cNvPr>
          <p:cNvGrpSpPr/>
          <p:nvPr/>
        </p:nvGrpSpPr>
        <p:grpSpPr>
          <a:xfrm>
            <a:off x="2302975" y="2768365"/>
            <a:ext cx="6201790" cy="523849"/>
            <a:chOff x="2302975" y="2768365"/>
            <a:chExt cx="6201790" cy="523849"/>
          </a:xfrm>
        </p:grpSpPr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982279FE-D2EA-4605-8677-6EF33C4B76F2}"/>
                </a:ext>
              </a:extLst>
            </p:cNvPr>
            <p:cNvSpPr/>
            <p:nvPr/>
          </p:nvSpPr>
          <p:spPr>
            <a:xfrm>
              <a:off x="5928775" y="2777450"/>
              <a:ext cx="2575990" cy="42614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Square Neo OTF Regular" pitchFamily="2" charset="-127"/>
                  <a:ea typeface="NanumSquare Neo OTF Regular" pitchFamily="2" charset="-127"/>
                </a:rPr>
                <a:t>게임을</a:t>
              </a:r>
              <a:r>
                <a:rPr lang="ko-KR" altLang="en-US" sz="16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NanumSquare Neo OTF Regular" pitchFamily="2" charset="-127"/>
                  <a:ea typeface="NanumSquare Neo OTF Regular" pitchFamily="2" charset="-127"/>
                </a:rPr>
                <a:t> </a:t>
              </a:r>
              <a:r>
                <a:rPr lang="ko-KR" altLang="en-US" sz="16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NanumSquare Neo OTF ExtraBold" pitchFamily="2" charset="-127"/>
                  <a:ea typeface="NanumSquare Neo OTF ExtraBold" pitchFamily="2" charset="-127"/>
                </a:rPr>
                <a:t>이어서</a:t>
              </a:r>
              <a:r>
                <a:rPr lang="ko-KR" altLang="en-US" sz="16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NanumSquare Neo OTF Regular" pitchFamily="2" charset="-127"/>
                  <a:ea typeface="NanumSquare Neo OTF Regular" pitchFamily="2" charset="-127"/>
                </a:rPr>
                <a:t> 플레이</a:t>
              </a:r>
              <a:endParaRPr lang="ko-KR" altLang="en-US" sz="1050" dirty="0">
                <a:solidFill>
                  <a:prstClr val="white">
                    <a:lumMod val="65000"/>
                  </a:prstClr>
                </a:solidFill>
                <a:latin typeface="NanumSquare Neo OTF Regular" pitchFamily="2" charset="-127"/>
                <a:ea typeface="NanumSquare Neo OTF Regular" pitchFamily="2" charset="-127"/>
              </a:endParaRPr>
            </a:p>
          </p:txBody>
        </p:sp>
        <p:sp>
          <p:nvSpPr>
            <p:cNvPr id="89" name="타원 88"/>
            <p:cNvSpPr/>
            <p:nvPr/>
          </p:nvSpPr>
          <p:spPr>
            <a:xfrm>
              <a:off x="2302975" y="2768365"/>
              <a:ext cx="523849" cy="523849"/>
            </a:xfrm>
            <a:prstGeom prst="ellipse">
              <a:avLst/>
            </a:prstGeom>
            <a:solidFill>
              <a:srgbClr val="FFFFFF">
                <a:alpha val="50196"/>
              </a:srgbClr>
            </a:solidFill>
            <a:ln w="22225">
              <a:solidFill>
                <a:srgbClr val="FFC000"/>
              </a:solidFill>
              <a:prstDash val="sysDash"/>
            </a:ln>
            <a:effectLst>
              <a:outerShdw dist="381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95" name="직선 화살표 연결선 94"/>
            <p:cNvCxnSpPr>
              <a:cxnSpLocks/>
              <a:stCxn id="89" idx="6"/>
              <a:endCxn id="84" idx="1"/>
            </p:cNvCxnSpPr>
            <p:nvPr/>
          </p:nvCxnSpPr>
          <p:spPr>
            <a:xfrm flipV="1">
              <a:off x="2826824" y="2990521"/>
              <a:ext cx="3101951" cy="39769"/>
            </a:xfrm>
            <a:prstGeom prst="straightConnector1">
              <a:avLst/>
            </a:prstGeom>
            <a:ln w="19050">
              <a:solidFill>
                <a:srgbClr val="FFC00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9C6769EF-52FA-AF4A-9302-DBF0BB0312AB}"/>
              </a:ext>
            </a:extLst>
          </p:cNvPr>
          <p:cNvSpPr txBox="1"/>
          <p:nvPr/>
        </p:nvSpPr>
        <p:spPr>
          <a:xfrm>
            <a:off x="3410321" y="124973"/>
            <a:ext cx="535262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en-US" altLang="ko-KR" sz="2400" b="1" kern="0" dirty="0">
                <a:solidFill>
                  <a:schemeClr val="bg1"/>
                </a:solidFill>
                <a:latin typeface="NanumSquare Neo OTF Bold" pitchFamily="2" charset="-127"/>
                <a:ea typeface="NanumSquare Neo OTF Bold" pitchFamily="2" charset="-127"/>
              </a:rPr>
              <a:t>2. </a:t>
            </a:r>
            <a:r>
              <a:rPr lang="ko-KR" altLang="en-US" sz="2400" b="1" kern="0" dirty="0">
                <a:solidFill>
                  <a:schemeClr val="bg1"/>
                </a:solidFill>
                <a:latin typeface="NanumSquare Neo OTF Bold" pitchFamily="2" charset="-127"/>
                <a:ea typeface="NanumSquare Neo OTF Bold" pitchFamily="2" charset="-127"/>
              </a:rPr>
              <a:t>게임 방법</a:t>
            </a:r>
            <a:endParaRPr lang="en-US" altLang="ko-KR" sz="2400" b="1" kern="0" dirty="0">
              <a:solidFill>
                <a:schemeClr val="bg1"/>
              </a:solidFill>
              <a:latin typeface="NanumSquare Neo OTF Bold" pitchFamily="2" charset="-127"/>
              <a:ea typeface="NanumSquare Neo OTF Bold" pitchFamily="2" charset="-127"/>
            </a:endParaRPr>
          </a:p>
        </p:txBody>
      </p:sp>
      <p:grpSp>
        <p:nvGrpSpPr>
          <p:cNvPr id="137" name="그룹 136">
            <a:extLst>
              <a:ext uri="{FF2B5EF4-FFF2-40B4-BE49-F238E27FC236}">
                <a16:creationId xmlns:a16="http://schemas.microsoft.com/office/drawing/2014/main" id="{697209AC-1524-C61C-48A1-93E410161FE7}"/>
              </a:ext>
            </a:extLst>
          </p:cNvPr>
          <p:cNvGrpSpPr/>
          <p:nvPr/>
        </p:nvGrpSpPr>
        <p:grpSpPr>
          <a:xfrm>
            <a:off x="2302975" y="3354062"/>
            <a:ext cx="6201790" cy="660869"/>
            <a:chOff x="2302975" y="3354062"/>
            <a:chExt cx="6201790" cy="660869"/>
          </a:xfrm>
        </p:grpSpPr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FA20345C-AF21-9487-E735-E5CAB2EE26D8}"/>
                </a:ext>
              </a:extLst>
            </p:cNvPr>
            <p:cNvSpPr/>
            <p:nvPr/>
          </p:nvSpPr>
          <p:spPr>
            <a:xfrm>
              <a:off x="5928775" y="3588789"/>
              <a:ext cx="2575990" cy="42614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6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NanumSquare Neo OTF Regular" pitchFamily="2" charset="-127"/>
                  <a:ea typeface="NanumSquare Neo OTF Regular" pitchFamily="2" charset="-127"/>
                </a:rPr>
                <a:t>게임을 </a:t>
              </a:r>
              <a:r>
                <a:rPr lang="ko-KR" altLang="en-US" sz="16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NanumSquare Neo OTF ExtraBold" pitchFamily="2" charset="-127"/>
                  <a:ea typeface="NanumSquare Neo OTF ExtraBold" pitchFamily="2" charset="-127"/>
                </a:rPr>
                <a:t>새롭게</a:t>
              </a:r>
              <a:r>
                <a:rPr lang="ko-KR" altLang="en-US" sz="16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NanumSquare Neo OTF Regular" pitchFamily="2" charset="-127"/>
                  <a:ea typeface="NanumSquare Neo OTF Regular" pitchFamily="2" charset="-127"/>
                </a:rPr>
                <a:t> 시작</a:t>
              </a:r>
              <a:endParaRPr lang="ko-KR" altLang="en-US" sz="1050" dirty="0">
                <a:solidFill>
                  <a:prstClr val="white">
                    <a:lumMod val="65000"/>
                  </a:prstClr>
                </a:solidFill>
                <a:latin typeface="NanumSquare Neo OTF Regular" pitchFamily="2" charset="-127"/>
                <a:ea typeface="NanumSquare Neo OTF Regular" pitchFamily="2" charset="-127"/>
              </a:endParaRPr>
            </a:p>
          </p:txBody>
        </p:sp>
        <p:sp>
          <p:nvSpPr>
            <p:cNvPr id="112" name="타원 111">
              <a:extLst>
                <a:ext uri="{FF2B5EF4-FFF2-40B4-BE49-F238E27FC236}">
                  <a16:creationId xmlns:a16="http://schemas.microsoft.com/office/drawing/2014/main" id="{F5263CD0-DA01-839A-0D85-6F06B57F84AC}"/>
                </a:ext>
              </a:extLst>
            </p:cNvPr>
            <p:cNvSpPr/>
            <p:nvPr/>
          </p:nvSpPr>
          <p:spPr>
            <a:xfrm>
              <a:off x="2302975" y="3354062"/>
              <a:ext cx="523849" cy="523849"/>
            </a:xfrm>
            <a:prstGeom prst="ellipse">
              <a:avLst/>
            </a:prstGeom>
            <a:solidFill>
              <a:srgbClr val="FFFFFF">
                <a:alpha val="50196"/>
              </a:srgbClr>
            </a:solidFill>
            <a:ln w="22225">
              <a:solidFill>
                <a:srgbClr val="FFC000"/>
              </a:solidFill>
              <a:prstDash val="sysDash"/>
            </a:ln>
            <a:effectLst>
              <a:outerShdw dist="381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113" name="직선 화살표 연결선 112">
              <a:extLst>
                <a:ext uri="{FF2B5EF4-FFF2-40B4-BE49-F238E27FC236}">
                  <a16:creationId xmlns:a16="http://schemas.microsoft.com/office/drawing/2014/main" id="{C9AEDC46-C310-7C38-A971-8156777A3199}"/>
                </a:ext>
              </a:extLst>
            </p:cNvPr>
            <p:cNvCxnSpPr>
              <a:cxnSpLocks/>
              <a:stCxn id="112" idx="6"/>
              <a:endCxn id="109" idx="1"/>
            </p:cNvCxnSpPr>
            <p:nvPr/>
          </p:nvCxnSpPr>
          <p:spPr>
            <a:xfrm>
              <a:off x="2826824" y="3615987"/>
              <a:ext cx="3101951" cy="185873"/>
            </a:xfrm>
            <a:prstGeom prst="straightConnector1">
              <a:avLst/>
            </a:prstGeom>
            <a:ln w="19050">
              <a:solidFill>
                <a:srgbClr val="FFC00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8" name="그룹 137">
            <a:extLst>
              <a:ext uri="{FF2B5EF4-FFF2-40B4-BE49-F238E27FC236}">
                <a16:creationId xmlns:a16="http://schemas.microsoft.com/office/drawing/2014/main" id="{1D49F8D3-36D6-97D8-6B45-425EA11B7563}"/>
              </a:ext>
            </a:extLst>
          </p:cNvPr>
          <p:cNvGrpSpPr/>
          <p:nvPr/>
        </p:nvGrpSpPr>
        <p:grpSpPr>
          <a:xfrm>
            <a:off x="2302975" y="3961397"/>
            <a:ext cx="8496830" cy="859215"/>
            <a:chOff x="2302975" y="3961397"/>
            <a:chExt cx="8496830" cy="859215"/>
          </a:xfrm>
        </p:grpSpPr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600C5975-A4FE-43E7-81ED-BAB66536BAD4}"/>
                </a:ext>
              </a:extLst>
            </p:cNvPr>
            <p:cNvSpPr/>
            <p:nvPr/>
          </p:nvSpPr>
          <p:spPr>
            <a:xfrm>
              <a:off x="5928775" y="4394470"/>
              <a:ext cx="4871030" cy="42614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6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NanumSquare Neo OTF Regular" pitchFamily="2" charset="-127"/>
                  <a:ea typeface="NanumSquare Neo OTF Regular" pitchFamily="2" charset="-127"/>
                </a:rPr>
                <a:t>방문한</a:t>
              </a:r>
              <a:r>
                <a:rPr lang="ko-KR" altLang="en-US" sz="16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NanumSquare Neo OTF Regular" pitchFamily="2" charset="-127"/>
                  <a:ea typeface="NanumSquare Neo OTF Regular" pitchFamily="2" charset="-127"/>
                </a:rPr>
                <a:t> 모든 </a:t>
              </a:r>
              <a:r>
                <a:rPr lang="ko-KR" altLang="en-US" sz="1600" b="1" dirty="0" err="1">
                  <a:solidFill>
                    <a:prstClr val="black">
                      <a:lumMod val="65000"/>
                      <a:lumOff val="35000"/>
                    </a:prstClr>
                  </a:solidFill>
                  <a:latin typeface="NanumSquare Neo OTF ExtraBold" pitchFamily="2" charset="-127"/>
                  <a:ea typeface="NanumSquare Neo OTF ExtraBold" pitchFamily="2" charset="-127"/>
                </a:rPr>
                <a:t>스팟들의</a:t>
              </a:r>
              <a:r>
                <a:rPr lang="ko-KR" altLang="en-US" sz="16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NanumSquare Neo OTF ExtraBold" pitchFamily="2" charset="-127"/>
                  <a:ea typeface="NanumSquare Neo OTF ExtraBold" pitchFamily="2" charset="-127"/>
                </a:rPr>
                <a:t> 정보</a:t>
              </a:r>
              <a:r>
                <a:rPr lang="en-US" altLang="ko-KR" sz="16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NanumSquare Neo OTF Regular" pitchFamily="2" charset="-127"/>
                  <a:ea typeface="NanumSquare Neo OTF Regular" pitchFamily="2" charset="-127"/>
                </a:rPr>
                <a:t>(</a:t>
              </a:r>
              <a:r>
                <a:rPr lang="ko-KR" altLang="en-US" sz="16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NanumSquare Neo OTF Regular" pitchFamily="2" charset="-127"/>
                  <a:ea typeface="NanumSquare Neo OTF Regular" pitchFamily="2" charset="-127"/>
                </a:rPr>
                <a:t>위치</a:t>
              </a:r>
              <a:r>
                <a:rPr lang="en-US" altLang="ko-KR" sz="16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NanumSquare Neo OTF Regular" pitchFamily="2" charset="-127"/>
                  <a:ea typeface="NanumSquare Neo OTF Regular" pitchFamily="2" charset="-127"/>
                </a:rPr>
                <a:t>, </a:t>
              </a:r>
              <a:r>
                <a:rPr lang="ko-KR" altLang="en-US" sz="16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NanumSquare Neo OTF Regular" pitchFamily="2" charset="-127"/>
                  <a:ea typeface="NanumSquare Neo OTF Regular" pitchFamily="2" charset="-127"/>
                </a:rPr>
                <a:t>장소 </a:t>
              </a:r>
              <a:r>
                <a:rPr lang="ko-KR" altLang="en-US" sz="1600" dirty="0" err="1">
                  <a:solidFill>
                    <a:prstClr val="black">
                      <a:lumMod val="65000"/>
                      <a:lumOff val="35000"/>
                    </a:prstClr>
                  </a:solidFill>
                  <a:latin typeface="NanumSquare Neo OTF Regular" pitchFamily="2" charset="-127"/>
                  <a:ea typeface="NanumSquare Neo OTF Regular" pitchFamily="2" charset="-127"/>
                </a:rPr>
                <a:t>꿀팁</a:t>
              </a:r>
              <a:r>
                <a:rPr lang="ko-KR" altLang="en-US" sz="16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NanumSquare Neo OTF Regular" pitchFamily="2" charset="-127"/>
                  <a:ea typeface="NanumSquare Neo OTF Regular" pitchFamily="2" charset="-127"/>
                </a:rPr>
                <a:t> 등</a:t>
              </a:r>
              <a:r>
                <a:rPr lang="en-US" altLang="ko-KR" sz="16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NanumSquare Neo OTF Regular" pitchFamily="2" charset="-127"/>
                  <a:ea typeface="NanumSquare Neo OTF Regular" pitchFamily="2" charset="-127"/>
                </a:rPr>
                <a:t>)</a:t>
              </a:r>
              <a:r>
                <a:rPr lang="ko-KR" altLang="en-US" sz="1600" dirty="0" err="1">
                  <a:solidFill>
                    <a:prstClr val="black">
                      <a:lumMod val="65000"/>
                      <a:lumOff val="35000"/>
                    </a:prstClr>
                  </a:solidFill>
                  <a:latin typeface="NanumSquare Neo OTF Regular" pitchFamily="2" charset="-127"/>
                  <a:ea typeface="NanumSquare Neo OTF Regular" pitchFamily="2" charset="-127"/>
                </a:rPr>
                <a:t>를</a:t>
              </a:r>
              <a:r>
                <a:rPr lang="ko-KR" altLang="en-US" sz="16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NanumSquare Neo OTF Regular" pitchFamily="2" charset="-127"/>
                  <a:ea typeface="NanumSquare Neo OTF Regular" pitchFamily="2" charset="-127"/>
                </a:rPr>
                <a:t> 확인</a:t>
              </a:r>
              <a:endParaRPr lang="ko-KR" altLang="en-US" sz="1050" dirty="0">
                <a:solidFill>
                  <a:prstClr val="white">
                    <a:lumMod val="65000"/>
                  </a:prstClr>
                </a:solidFill>
                <a:latin typeface="NanumSquare Neo OTF Regular" pitchFamily="2" charset="-127"/>
                <a:ea typeface="NanumSquare Neo OTF Regular" pitchFamily="2" charset="-127"/>
              </a:endParaRPr>
            </a:p>
          </p:txBody>
        </p:sp>
        <p:sp>
          <p:nvSpPr>
            <p:cNvPr id="117" name="타원 116">
              <a:extLst>
                <a:ext uri="{FF2B5EF4-FFF2-40B4-BE49-F238E27FC236}">
                  <a16:creationId xmlns:a16="http://schemas.microsoft.com/office/drawing/2014/main" id="{A8847A14-E107-682F-8348-11B94E48CD55}"/>
                </a:ext>
              </a:extLst>
            </p:cNvPr>
            <p:cNvSpPr/>
            <p:nvPr/>
          </p:nvSpPr>
          <p:spPr>
            <a:xfrm>
              <a:off x="2302975" y="3961397"/>
              <a:ext cx="523849" cy="523849"/>
            </a:xfrm>
            <a:prstGeom prst="ellipse">
              <a:avLst/>
            </a:prstGeom>
            <a:solidFill>
              <a:srgbClr val="FFFFFF">
                <a:alpha val="50196"/>
              </a:srgbClr>
            </a:solidFill>
            <a:ln w="22225">
              <a:solidFill>
                <a:srgbClr val="FFC000"/>
              </a:solidFill>
              <a:prstDash val="sysDash"/>
            </a:ln>
            <a:effectLst>
              <a:outerShdw dist="381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118" name="직선 화살표 연결선 117">
              <a:extLst>
                <a:ext uri="{FF2B5EF4-FFF2-40B4-BE49-F238E27FC236}">
                  <a16:creationId xmlns:a16="http://schemas.microsoft.com/office/drawing/2014/main" id="{9071B0B4-340C-BB06-604F-9588D38A00AD}"/>
                </a:ext>
              </a:extLst>
            </p:cNvPr>
            <p:cNvCxnSpPr>
              <a:cxnSpLocks/>
              <a:stCxn id="117" idx="6"/>
              <a:endCxn id="110" idx="1"/>
            </p:cNvCxnSpPr>
            <p:nvPr/>
          </p:nvCxnSpPr>
          <p:spPr>
            <a:xfrm>
              <a:off x="2826824" y="4223322"/>
              <a:ext cx="3101951" cy="384219"/>
            </a:xfrm>
            <a:prstGeom prst="straightConnector1">
              <a:avLst/>
            </a:prstGeom>
            <a:ln w="19050">
              <a:solidFill>
                <a:srgbClr val="FFC00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9" name="그룹 138">
            <a:extLst>
              <a:ext uri="{FF2B5EF4-FFF2-40B4-BE49-F238E27FC236}">
                <a16:creationId xmlns:a16="http://schemas.microsoft.com/office/drawing/2014/main" id="{7BAC38DF-4FF9-AA15-F1D7-359A5796429B}"/>
              </a:ext>
            </a:extLst>
          </p:cNvPr>
          <p:cNvGrpSpPr/>
          <p:nvPr/>
        </p:nvGrpSpPr>
        <p:grpSpPr>
          <a:xfrm>
            <a:off x="2302975" y="4555282"/>
            <a:ext cx="8496830" cy="1071011"/>
            <a:chOff x="2302975" y="4555282"/>
            <a:chExt cx="8496830" cy="1071011"/>
          </a:xfrm>
        </p:grpSpPr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7CE49AB1-BE29-EAC1-9143-6D58F83267BB}"/>
                </a:ext>
              </a:extLst>
            </p:cNvPr>
            <p:cNvSpPr/>
            <p:nvPr/>
          </p:nvSpPr>
          <p:spPr>
            <a:xfrm>
              <a:off x="5928775" y="5200151"/>
              <a:ext cx="4871030" cy="42614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6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NanumSquare Neo OTF Regular" pitchFamily="2" charset="-127"/>
                  <a:ea typeface="NanumSquare Neo OTF Regular" pitchFamily="2" charset="-127"/>
                </a:rPr>
                <a:t>게임 </a:t>
              </a:r>
              <a:r>
                <a:rPr lang="ko-KR" altLang="en-US" sz="16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NanumSquare Neo OTF ExtraBold" pitchFamily="2" charset="-127"/>
                  <a:ea typeface="NanumSquare Neo OTF ExtraBold" pitchFamily="2" charset="-127"/>
                </a:rPr>
                <a:t>환경설정</a:t>
              </a:r>
              <a:r>
                <a:rPr lang="en-US" altLang="ko-KR" sz="16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NanumSquare Neo OTF Regular" pitchFamily="2" charset="-127"/>
                  <a:ea typeface="NanumSquare Neo OTF Regular" pitchFamily="2" charset="-127"/>
                </a:rPr>
                <a:t>(</a:t>
              </a:r>
              <a:r>
                <a:rPr lang="ko-KR" altLang="en-US" sz="16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NanumSquare Neo OTF Regular" pitchFamily="2" charset="-127"/>
                  <a:ea typeface="NanumSquare Neo OTF Regular" pitchFamily="2" charset="-127"/>
                </a:rPr>
                <a:t>볼륨</a:t>
              </a:r>
              <a:r>
                <a:rPr lang="en-US" altLang="ko-KR" sz="16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NanumSquare Neo OTF Regular" pitchFamily="2" charset="-127"/>
                  <a:ea typeface="NanumSquare Neo OTF Regular" pitchFamily="2" charset="-127"/>
                </a:rPr>
                <a:t>, </a:t>
              </a:r>
              <a:r>
                <a:rPr lang="ko-KR" altLang="en-US" sz="16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NanumSquare Neo OTF Regular" pitchFamily="2" charset="-127"/>
                  <a:ea typeface="NanumSquare Neo OTF Regular" pitchFamily="2" charset="-127"/>
                </a:rPr>
                <a:t>언어 등</a:t>
              </a:r>
              <a:r>
                <a:rPr lang="en-US" altLang="ko-KR" sz="16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NanumSquare Neo OTF Regular" pitchFamily="2" charset="-127"/>
                  <a:ea typeface="NanumSquare Neo OTF Regular" pitchFamily="2" charset="-127"/>
                </a:rPr>
                <a:t>)</a:t>
              </a:r>
              <a:r>
                <a:rPr lang="ko-KR" altLang="en-US" sz="16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NanumSquare Neo OTF Regular" pitchFamily="2" charset="-127"/>
                  <a:ea typeface="NanumSquare Neo OTF Regular" pitchFamily="2" charset="-127"/>
                </a:rPr>
                <a:t>을 변경</a:t>
              </a:r>
              <a:endParaRPr lang="ko-KR" altLang="en-US" sz="1050" dirty="0">
                <a:solidFill>
                  <a:prstClr val="white">
                    <a:lumMod val="65000"/>
                  </a:prstClr>
                </a:solidFill>
                <a:latin typeface="NanumSquare Neo OTF Regular" pitchFamily="2" charset="-127"/>
                <a:ea typeface="NanumSquare Neo OTF Regular" pitchFamily="2" charset="-127"/>
              </a:endParaRPr>
            </a:p>
          </p:txBody>
        </p:sp>
        <p:sp>
          <p:nvSpPr>
            <p:cNvPr id="121" name="타원 120">
              <a:extLst>
                <a:ext uri="{FF2B5EF4-FFF2-40B4-BE49-F238E27FC236}">
                  <a16:creationId xmlns:a16="http://schemas.microsoft.com/office/drawing/2014/main" id="{CC187241-6B33-394E-3BAA-6300A976424D}"/>
                </a:ext>
              </a:extLst>
            </p:cNvPr>
            <p:cNvSpPr/>
            <p:nvPr/>
          </p:nvSpPr>
          <p:spPr>
            <a:xfrm>
              <a:off x="2302975" y="4555282"/>
              <a:ext cx="523849" cy="523849"/>
            </a:xfrm>
            <a:prstGeom prst="ellipse">
              <a:avLst/>
            </a:prstGeom>
            <a:solidFill>
              <a:srgbClr val="FFFFFF">
                <a:alpha val="50196"/>
              </a:srgbClr>
            </a:solidFill>
            <a:ln w="22225">
              <a:solidFill>
                <a:srgbClr val="FFC000"/>
              </a:solidFill>
              <a:prstDash val="sysDash"/>
            </a:ln>
            <a:effectLst>
              <a:outerShdw dist="381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122" name="직선 화살표 연결선 121">
              <a:extLst>
                <a:ext uri="{FF2B5EF4-FFF2-40B4-BE49-F238E27FC236}">
                  <a16:creationId xmlns:a16="http://schemas.microsoft.com/office/drawing/2014/main" id="{29A257B3-43E3-472B-E8AC-D61F2AA6ECC1}"/>
                </a:ext>
              </a:extLst>
            </p:cNvPr>
            <p:cNvCxnSpPr>
              <a:cxnSpLocks/>
              <a:stCxn id="121" idx="6"/>
              <a:endCxn id="120" idx="1"/>
            </p:cNvCxnSpPr>
            <p:nvPr/>
          </p:nvCxnSpPr>
          <p:spPr>
            <a:xfrm>
              <a:off x="2826824" y="4817207"/>
              <a:ext cx="3101951" cy="596015"/>
            </a:xfrm>
            <a:prstGeom prst="straightConnector1">
              <a:avLst/>
            </a:prstGeom>
            <a:ln w="19050">
              <a:solidFill>
                <a:srgbClr val="FFC00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8" name="그룹 127">
            <a:extLst>
              <a:ext uri="{FF2B5EF4-FFF2-40B4-BE49-F238E27FC236}">
                <a16:creationId xmlns:a16="http://schemas.microsoft.com/office/drawing/2014/main" id="{C3B3CBE2-4BC2-7663-A2F5-B60C63DC7D50}"/>
              </a:ext>
            </a:extLst>
          </p:cNvPr>
          <p:cNvGrpSpPr/>
          <p:nvPr/>
        </p:nvGrpSpPr>
        <p:grpSpPr>
          <a:xfrm>
            <a:off x="5928775" y="1949626"/>
            <a:ext cx="5352621" cy="438912"/>
            <a:chOff x="3642632" y="1343915"/>
            <a:chExt cx="5352621" cy="438912"/>
          </a:xfrm>
        </p:grpSpPr>
        <p:sp>
          <p:nvSpPr>
            <p:cNvPr id="129" name="사각형: 둥근 모서리 5">
              <a:extLst>
                <a:ext uri="{FF2B5EF4-FFF2-40B4-BE49-F238E27FC236}">
                  <a16:creationId xmlns:a16="http://schemas.microsoft.com/office/drawing/2014/main" id="{A193062C-9BAC-0019-DBDA-60EF985CF326}"/>
                </a:ext>
              </a:extLst>
            </p:cNvPr>
            <p:cNvSpPr/>
            <p:nvPr/>
          </p:nvSpPr>
          <p:spPr>
            <a:xfrm>
              <a:off x="3642632" y="1343915"/>
              <a:ext cx="5352621" cy="438912"/>
            </a:xfrm>
            <a:prstGeom prst="roundRect">
              <a:avLst>
                <a:gd name="adj" fmla="val 29167"/>
              </a:avLst>
            </a:prstGeom>
            <a:solidFill>
              <a:schemeClr val="bg1"/>
            </a:solidFill>
            <a:ln>
              <a:noFill/>
            </a:ln>
            <a:effectLst>
              <a:outerShdw blurRad="139700" dist="38100" dir="5400000" algn="t" rotWithShape="0">
                <a:srgbClr val="8FACFC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361950" latinLnBrk="0">
                <a:defRPr/>
              </a:pPr>
              <a:r>
                <a:rPr lang="ko-KR" altLang="en-US" sz="2000" b="1" i="1" kern="0" dirty="0">
                  <a:ln w="12700">
                    <a:noFill/>
                  </a:ln>
                  <a:solidFill>
                    <a:srgbClr val="00664E"/>
                  </a:solidFill>
                  <a:latin typeface="NanumSquare Neo OTF ExtraBold" pitchFamily="2" charset="-127"/>
                  <a:ea typeface="NanumSquare Neo OTF ExtraBold" pitchFamily="2" charset="-127"/>
                </a:rPr>
                <a:t>홈 화면</a:t>
              </a:r>
              <a:endParaRPr lang="ko-KR" altLang="en-US" sz="1600" b="1" i="1" dirty="0">
                <a:solidFill>
                  <a:srgbClr val="00664E"/>
                </a:solidFill>
                <a:latin typeface="NanumSquare Neo OTF ExtraBold" pitchFamily="2" charset="-127"/>
                <a:ea typeface="NanumSquare Neo OTF ExtraBold" pitchFamily="2" charset="-127"/>
              </a:endParaRPr>
            </a:p>
          </p:txBody>
        </p:sp>
        <p:grpSp>
          <p:nvGrpSpPr>
            <p:cNvPr id="130" name="그룹 129">
              <a:extLst>
                <a:ext uri="{FF2B5EF4-FFF2-40B4-BE49-F238E27FC236}">
                  <a16:creationId xmlns:a16="http://schemas.microsoft.com/office/drawing/2014/main" id="{EB2640F5-9CB0-A45E-CCE4-BEC70547C4C2}"/>
                </a:ext>
              </a:extLst>
            </p:cNvPr>
            <p:cNvGrpSpPr/>
            <p:nvPr/>
          </p:nvGrpSpPr>
          <p:grpSpPr>
            <a:xfrm>
              <a:off x="3769124" y="1453643"/>
              <a:ext cx="245555" cy="219456"/>
              <a:chOff x="521208" y="438912"/>
              <a:chExt cx="245555" cy="219456"/>
            </a:xfrm>
          </p:grpSpPr>
          <p:sp>
            <p:nvSpPr>
              <p:cNvPr id="131" name="타원 130">
                <a:extLst>
                  <a:ext uri="{FF2B5EF4-FFF2-40B4-BE49-F238E27FC236}">
                    <a16:creationId xmlns:a16="http://schemas.microsoft.com/office/drawing/2014/main" id="{76F2CACA-42BA-70BD-A8C7-403245E38F32}"/>
                  </a:ext>
                </a:extLst>
              </p:cNvPr>
              <p:cNvSpPr/>
              <p:nvPr/>
            </p:nvSpPr>
            <p:spPr>
              <a:xfrm>
                <a:off x="521208" y="438912"/>
                <a:ext cx="219456" cy="219456"/>
              </a:xfrm>
              <a:prstGeom prst="ellipse">
                <a:avLst/>
              </a:prstGeom>
              <a:noFill/>
              <a:ln>
                <a:solidFill>
                  <a:srgbClr val="0F1D4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cxnSp>
            <p:nvCxnSpPr>
              <p:cNvPr id="132" name="직선 연결선 8">
                <a:extLst>
                  <a:ext uri="{FF2B5EF4-FFF2-40B4-BE49-F238E27FC236}">
                    <a16:creationId xmlns:a16="http://schemas.microsoft.com/office/drawing/2014/main" id="{94900D5B-41CD-FCE6-CCDF-86994C8A753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1978" y="612918"/>
                <a:ext cx="54785" cy="45450"/>
              </a:xfrm>
              <a:prstGeom prst="line">
                <a:avLst/>
              </a:prstGeom>
              <a:ln w="12700">
                <a:solidFill>
                  <a:srgbClr val="0F1D4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643421CB-1D83-EF5F-8990-87E706A2DA0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5" b="22379"/>
          <a:stretch/>
        </p:blipFill>
        <p:spPr>
          <a:xfrm>
            <a:off x="1223061" y="476473"/>
            <a:ext cx="2675398" cy="5838969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C3C0486-B576-4177-BDCA-78521EA5882E}"/>
              </a:ext>
            </a:extLst>
          </p:cNvPr>
          <p:cNvSpPr/>
          <p:nvPr/>
        </p:nvSpPr>
        <p:spPr>
          <a:xfrm>
            <a:off x="1191297" y="462854"/>
            <a:ext cx="2753572" cy="5838969"/>
          </a:xfrm>
          <a:prstGeom prst="roundRect">
            <a:avLst>
              <a:gd name="adj" fmla="val 6495"/>
            </a:avLst>
          </a:prstGeom>
          <a:noFill/>
          <a:ln w="1016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7AE732A5-6568-A6DA-4AAC-796C606732BB}"/>
              </a:ext>
            </a:extLst>
          </p:cNvPr>
          <p:cNvGrpSpPr/>
          <p:nvPr/>
        </p:nvGrpSpPr>
        <p:grpSpPr>
          <a:xfrm>
            <a:off x="505593" y="1490248"/>
            <a:ext cx="3970251" cy="2777262"/>
            <a:chOff x="505593" y="1490248"/>
            <a:chExt cx="3970251" cy="2777262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6A9E7D13-98B7-6FBF-9FF8-1F4A2511D710}"/>
                </a:ext>
              </a:extLst>
            </p:cNvPr>
            <p:cNvGrpSpPr/>
            <p:nvPr/>
          </p:nvGrpSpPr>
          <p:grpSpPr>
            <a:xfrm>
              <a:off x="3758889" y="1490248"/>
              <a:ext cx="716955" cy="2777262"/>
              <a:chOff x="3758889" y="1490248"/>
              <a:chExt cx="716955" cy="2777262"/>
            </a:xfrm>
          </p:grpSpPr>
          <p:sp>
            <p:nvSpPr>
              <p:cNvPr id="22" name="자유형: 도형 21">
                <a:extLst>
                  <a:ext uri="{FF2B5EF4-FFF2-40B4-BE49-F238E27FC236}">
                    <a16:creationId xmlns:a16="http://schemas.microsoft.com/office/drawing/2014/main" id="{1F0029D9-1765-4190-80D3-2B44FF69FBD4}"/>
                  </a:ext>
                </a:extLst>
              </p:cNvPr>
              <p:cNvSpPr/>
              <p:nvPr/>
            </p:nvSpPr>
            <p:spPr>
              <a:xfrm>
                <a:off x="3992025" y="3722361"/>
                <a:ext cx="483819" cy="545149"/>
              </a:xfrm>
              <a:custGeom>
                <a:avLst/>
                <a:gdLst>
                  <a:gd name="connsiteX0" fmla="*/ 0 w 311286"/>
                  <a:gd name="connsiteY0" fmla="*/ 0 h 350745"/>
                  <a:gd name="connsiteX1" fmla="*/ 71983 w 311286"/>
                  <a:gd name="connsiteY1" fmla="*/ 19522 h 350745"/>
                  <a:gd name="connsiteX2" fmla="*/ 144214 w 311286"/>
                  <a:gd name="connsiteY2" fmla="*/ 43037 h 350745"/>
                  <a:gd name="connsiteX3" fmla="*/ 296614 w 311286"/>
                  <a:gd name="connsiteY3" fmla="*/ 150987 h 350745"/>
                  <a:gd name="connsiteX4" fmla="*/ 258514 w 311286"/>
                  <a:gd name="connsiteY4" fmla="*/ 252587 h 350745"/>
                  <a:gd name="connsiteX5" fmla="*/ 73967 w 311286"/>
                  <a:gd name="connsiteY5" fmla="*/ 331169 h 350745"/>
                  <a:gd name="connsiteX6" fmla="*/ 0 w 311286"/>
                  <a:gd name="connsiteY6" fmla="*/ 350745 h 350745"/>
                  <a:gd name="connsiteX0" fmla="*/ 0 w 311286"/>
                  <a:gd name="connsiteY0" fmla="*/ 0 h 350745"/>
                  <a:gd name="connsiteX1" fmla="*/ 71983 w 311286"/>
                  <a:gd name="connsiteY1" fmla="*/ 19522 h 350745"/>
                  <a:gd name="connsiteX2" fmla="*/ 144214 w 311286"/>
                  <a:gd name="connsiteY2" fmla="*/ 43037 h 350745"/>
                  <a:gd name="connsiteX3" fmla="*/ 296614 w 311286"/>
                  <a:gd name="connsiteY3" fmla="*/ 150987 h 350745"/>
                  <a:gd name="connsiteX4" fmla="*/ 258514 w 311286"/>
                  <a:gd name="connsiteY4" fmla="*/ 290687 h 350745"/>
                  <a:gd name="connsiteX5" fmla="*/ 73967 w 311286"/>
                  <a:gd name="connsiteY5" fmla="*/ 331169 h 350745"/>
                  <a:gd name="connsiteX6" fmla="*/ 0 w 311286"/>
                  <a:gd name="connsiteY6" fmla="*/ 350745 h 350745"/>
                  <a:gd name="connsiteX7" fmla="*/ 0 w 311286"/>
                  <a:gd name="connsiteY7" fmla="*/ 0 h 350745"/>
                  <a:gd name="connsiteX0" fmla="*/ 0 w 311286"/>
                  <a:gd name="connsiteY0" fmla="*/ 0 h 350745"/>
                  <a:gd name="connsiteX1" fmla="*/ 71983 w 311286"/>
                  <a:gd name="connsiteY1" fmla="*/ 19522 h 350745"/>
                  <a:gd name="connsiteX2" fmla="*/ 144214 w 311286"/>
                  <a:gd name="connsiteY2" fmla="*/ 43037 h 350745"/>
                  <a:gd name="connsiteX3" fmla="*/ 296614 w 311286"/>
                  <a:gd name="connsiteY3" fmla="*/ 150987 h 350745"/>
                  <a:gd name="connsiteX4" fmla="*/ 258514 w 311286"/>
                  <a:gd name="connsiteY4" fmla="*/ 290687 h 350745"/>
                  <a:gd name="connsiteX5" fmla="*/ 73967 w 311286"/>
                  <a:gd name="connsiteY5" fmla="*/ 340694 h 350745"/>
                  <a:gd name="connsiteX6" fmla="*/ 0 w 311286"/>
                  <a:gd name="connsiteY6" fmla="*/ 350745 h 350745"/>
                  <a:gd name="connsiteX7" fmla="*/ 0 w 311286"/>
                  <a:gd name="connsiteY7" fmla="*/ 0 h 350745"/>
                  <a:gd name="connsiteX0" fmla="*/ 0 w 311286"/>
                  <a:gd name="connsiteY0" fmla="*/ 0 h 350745"/>
                  <a:gd name="connsiteX1" fmla="*/ 71983 w 311286"/>
                  <a:gd name="connsiteY1" fmla="*/ 19522 h 350745"/>
                  <a:gd name="connsiteX2" fmla="*/ 144214 w 311286"/>
                  <a:gd name="connsiteY2" fmla="*/ 43037 h 350745"/>
                  <a:gd name="connsiteX3" fmla="*/ 296614 w 311286"/>
                  <a:gd name="connsiteY3" fmla="*/ 150987 h 350745"/>
                  <a:gd name="connsiteX4" fmla="*/ 258514 w 311286"/>
                  <a:gd name="connsiteY4" fmla="*/ 290687 h 350745"/>
                  <a:gd name="connsiteX5" fmla="*/ 73967 w 311286"/>
                  <a:gd name="connsiteY5" fmla="*/ 340694 h 350745"/>
                  <a:gd name="connsiteX6" fmla="*/ 0 w 311286"/>
                  <a:gd name="connsiteY6" fmla="*/ 350745 h 350745"/>
                  <a:gd name="connsiteX7" fmla="*/ 0 w 311286"/>
                  <a:gd name="connsiteY7" fmla="*/ 0 h 350745"/>
                  <a:gd name="connsiteX0" fmla="*/ 0 w 311286"/>
                  <a:gd name="connsiteY0" fmla="*/ 0 h 350745"/>
                  <a:gd name="connsiteX1" fmla="*/ 71983 w 311286"/>
                  <a:gd name="connsiteY1" fmla="*/ 19522 h 350745"/>
                  <a:gd name="connsiteX2" fmla="*/ 144214 w 311286"/>
                  <a:gd name="connsiteY2" fmla="*/ 43037 h 350745"/>
                  <a:gd name="connsiteX3" fmla="*/ 296614 w 311286"/>
                  <a:gd name="connsiteY3" fmla="*/ 150987 h 350745"/>
                  <a:gd name="connsiteX4" fmla="*/ 258514 w 311286"/>
                  <a:gd name="connsiteY4" fmla="*/ 290687 h 350745"/>
                  <a:gd name="connsiteX5" fmla="*/ 73967 w 311286"/>
                  <a:gd name="connsiteY5" fmla="*/ 340694 h 350745"/>
                  <a:gd name="connsiteX6" fmla="*/ 0 w 311286"/>
                  <a:gd name="connsiteY6" fmla="*/ 350745 h 350745"/>
                  <a:gd name="connsiteX7" fmla="*/ 0 w 311286"/>
                  <a:gd name="connsiteY7" fmla="*/ 0 h 3507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11286" h="350745">
                    <a:moveTo>
                      <a:pt x="0" y="0"/>
                    </a:moveTo>
                    <a:lnTo>
                      <a:pt x="71983" y="19522"/>
                    </a:lnTo>
                    <a:cubicBezTo>
                      <a:pt x="100095" y="28287"/>
                      <a:pt x="125429" y="36952"/>
                      <a:pt x="144214" y="43037"/>
                    </a:cubicBezTo>
                    <a:cubicBezTo>
                      <a:pt x="219356" y="67379"/>
                      <a:pt x="277564" y="109712"/>
                      <a:pt x="296614" y="150987"/>
                    </a:cubicBezTo>
                    <a:cubicBezTo>
                      <a:pt x="315664" y="192262"/>
                      <a:pt x="327306" y="256820"/>
                      <a:pt x="258514" y="290687"/>
                    </a:cubicBezTo>
                    <a:cubicBezTo>
                      <a:pt x="214593" y="326671"/>
                      <a:pt x="159031" y="333550"/>
                      <a:pt x="73967" y="340694"/>
                    </a:cubicBezTo>
                    <a:lnTo>
                      <a:pt x="0" y="35074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ED3C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9" name="그룹 18">
                <a:extLst>
                  <a:ext uri="{FF2B5EF4-FFF2-40B4-BE49-F238E27FC236}">
                    <a16:creationId xmlns:a16="http://schemas.microsoft.com/office/drawing/2014/main" id="{1CADB90F-0B2A-427E-9CC1-8F8B116143AC}"/>
                  </a:ext>
                </a:extLst>
              </p:cNvPr>
              <p:cNvGrpSpPr/>
              <p:nvPr/>
            </p:nvGrpSpPr>
            <p:grpSpPr>
              <a:xfrm rot="1441196">
                <a:off x="3775001" y="2776012"/>
                <a:ext cx="660503" cy="908470"/>
                <a:chOff x="7981395" y="3347423"/>
                <a:chExt cx="424963" cy="584503"/>
              </a:xfrm>
            </p:grpSpPr>
            <p:sp>
              <p:nvSpPr>
                <p:cNvPr id="20" name="자유형: 도형 19">
                  <a:extLst>
                    <a:ext uri="{FF2B5EF4-FFF2-40B4-BE49-F238E27FC236}">
                      <a16:creationId xmlns:a16="http://schemas.microsoft.com/office/drawing/2014/main" id="{F5C6A41B-0C9A-4434-B190-731F005833FB}"/>
                    </a:ext>
                  </a:extLst>
                </p:cNvPr>
                <p:cNvSpPr/>
                <p:nvPr/>
              </p:nvSpPr>
              <p:spPr>
                <a:xfrm>
                  <a:off x="8038508" y="3377934"/>
                  <a:ext cx="128062" cy="251872"/>
                </a:xfrm>
                <a:custGeom>
                  <a:avLst/>
                  <a:gdLst>
                    <a:gd name="connsiteX0" fmla="*/ 98764 w 128062"/>
                    <a:gd name="connsiteY0" fmla="*/ 0 h 251872"/>
                    <a:gd name="connsiteX1" fmla="*/ 113167 w 128062"/>
                    <a:gd name="connsiteY1" fmla="*/ 46164 h 251872"/>
                    <a:gd name="connsiteX2" fmla="*/ 125073 w 128062"/>
                    <a:gd name="connsiteY2" fmla="*/ 158827 h 251872"/>
                    <a:gd name="connsiteX3" fmla="*/ 1735 w 128062"/>
                    <a:gd name="connsiteY3" fmla="*/ 251742 h 251872"/>
                    <a:gd name="connsiteX4" fmla="*/ 0 w 128062"/>
                    <a:gd name="connsiteY4" fmla="*/ 251177 h 251872"/>
                    <a:gd name="connsiteX5" fmla="*/ 32601 w 128062"/>
                    <a:gd name="connsiteY5" fmla="*/ 232646 h 251872"/>
                    <a:gd name="connsiteX6" fmla="*/ 94116 w 128062"/>
                    <a:gd name="connsiteY6" fmla="*/ 190577 h 251872"/>
                    <a:gd name="connsiteX7" fmla="*/ 101508 w 128062"/>
                    <a:gd name="connsiteY7" fmla="*/ 168402 h 251872"/>
                    <a:gd name="connsiteX8" fmla="*/ 98764 w 128062"/>
                    <a:gd name="connsiteY8" fmla="*/ 148565 h 251872"/>
                    <a:gd name="connsiteX9" fmla="*/ 98764 w 128062"/>
                    <a:gd name="connsiteY9" fmla="*/ 0 h 2518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28062" h="251872">
                      <a:moveTo>
                        <a:pt x="98764" y="0"/>
                      </a:moveTo>
                      <a:lnTo>
                        <a:pt x="113167" y="46164"/>
                      </a:lnTo>
                      <a:cubicBezTo>
                        <a:pt x="124875" y="89175"/>
                        <a:pt x="132614" y="133229"/>
                        <a:pt x="125073" y="158827"/>
                      </a:cubicBezTo>
                      <a:cubicBezTo>
                        <a:pt x="111877" y="203625"/>
                        <a:pt x="41253" y="254803"/>
                        <a:pt x="1735" y="251742"/>
                      </a:cubicBezTo>
                      <a:lnTo>
                        <a:pt x="0" y="251177"/>
                      </a:lnTo>
                      <a:lnTo>
                        <a:pt x="32601" y="232646"/>
                      </a:lnTo>
                      <a:cubicBezTo>
                        <a:pt x="58927" y="218888"/>
                        <a:pt x="84591" y="205923"/>
                        <a:pt x="94116" y="190577"/>
                      </a:cubicBezTo>
                      <a:cubicBezTo>
                        <a:pt x="98879" y="182904"/>
                        <a:pt x="101062" y="175628"/>
                        <a:pt x="101508" y="168402"/>
                      </a:cubicBezTo>
                      <a:lnTo>
                        <a:pt x="98764" y="148565"/>
                      </a:lnTo>
                      <a:lnTo>
                        <a:pt x="98764" y="0"/>
                      </a:lnTo>
                      <a:close/>
                    </a:path>
                  </a:pathLst>
                </a:custGeom>
                <a:solidFill>
                  <a:srgbClr val="E4B09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1" name="자유형: 도형 20">
                  <a:extLst>
                    <a:ext uri="{FF2B5EF4-FFF2-40B4-BE49-F238E27FC236}">
                      <a16:creationId xmlns:a16="http://schemas.microsoft.com/office/drawing/2014/main" id="{1EBD423E-29D6-4FB3-9020-2A4A07F0A796}"/>
                    </a:ext>
                  </a:extLst>
                </p:cNvPr>
                <p:cNvSpPr/>
                <p:nvPr/>
              </p:nvSpPr>
              <p:spPr>
                <a:xfrm>
                  <a:off x="7981395" y="3347423"/>
                  <a:ext cx="424963" cy="584503"/>
                </a:xfrm>
                <a:custGeom>
                  <a:avLst/>
                  <a:gdLst>
                    <a:gd name="connsiteX0" fmla="*/ 155877 w 424963"/>
                    <a:gd name="connsiteY0" fmla="*/ 0 h 584503"/>
                    <a:gd name="connsiteX1" fmla="*/ 209967 w 424963"/>
                    <a:gd name="connsiteY1" fmla="*/ 33366 h 584503"/>
                    <a:gd name="connsiteX2" fmla="*/ 348079 w 424963"/>
                    <a:gd name="connsiteY2" fmla="*/ 144888 h 584503"/>
                    <a:gd name="connsiteX3" fmla="*/ 424279 w 424963"/>
                    <a:gd name="connsiteY3" fmla="*/ 348088 h 584503"/>
                    <a:gd name="connsiteX4" fmla="*/ 316329 w 424963"/>
                    <a:gd name="connsiteY4" fmla="*/ 544938 h 584503"/>
                    <a:gd name="connsiteX5" fmla="*/ 87729 w 424963"/>
                    <a:gd name="connsiteY5" fmla="*/ 576688 h 584503"/>
                    <a:gd name="connsiteX6" fmla="*/ 5179 w 424963"/>
                    <a:gd name="connsiteY6" fmla="*/ 443338 h 584503"/>
                    <a:gd name="connsiteX7" fmla="*/ 24229 w 424963"/>
                    <a:gd name="connsiteY7" fmla="*/ 309988 h 584503"/>
                    <a:gd name="connsiteX8" fmla="*/ 51663 w 424963"/>
                    <a:gd name="connsiteY8" fmla="*/ 284786 h 584503"/>
                    <a:gd name="connsiteX9" fmla="*/ 57113 w 424963"/>
                    <a:gd name="connsiteY9" fmla="*/ 281688 h 584503"/>
                    <a:gd name="connsiteX10" fmla="*/ 58848 w 424963"/>
                    <a:gd name="connsiteY10" fmla="*/ 282253 h 584503"/>
                    <a:gd name="connsiteX11" fmla="*/ 182186 w 424963"/>
                    <a:gd name="connsiteY11" fmla="*/ 189338 h 584503"/>
                    <a:gd name="connsiteX12" fmla="*/ 170280 w 424963"/>
                    <a:gd name="connsiteY12" fmla="*/ 76675 h 584503"/>
                    <a:gd name="connsiteX13" fmla="*/ 155877 w 424963"/>
                    <a:gd name="connsiteY13" fmla="*/ 30511 h 584503"/>
                    <a:gd name="connsiteX14" fmla="*/ 155877 w 424963"/>
                    <a:gd name="connsiteY14" fmla="*/ 0 h 5845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424963" h="584503">
                      <a:moveTo>
                        <a:pt x="155877" y="0"/>
                      </a:moveTo>
                      <a:lnTo>
                        <a:pt x="209967" y="33366"/>
                      </a:lnTo>
                      <a:cubicBezTo>
                        <a:pt x="263677" y="69482"/>
                        <a:pt x="320033" y="113138"/>
                        <a:pt x="348079" y="144888"/>
                      </a:cubicBezTo>
                      <a:cubicBezTo>
                        <a:pt x="404171" y="208388"/>
                        <a:pt x="429571" y="281413"/>
                        <a:pt x="424279" y="348088"/>
                      </a:cubicBezTo>
                      <a:cubicBezTo>
                        <a:pt x="418987" y="414763"/>
                        <a:pt x="372421" y="506838"/>
                        <a:pt x="316329" y="544938"/>
                      </a:cubicBezTo>
                      <a:cubicBezTo>
                        <a:pt x="260237" y="583038"/>
                        <a:pt x="139587" y="593621"/>
                        <a:pt x="87729" y="576688"/>
                      </a:cubicBezTo>
                      <a:cubicBezTo>
                        <a:pt x="35871" y="559755"/>
                        <a:pt x="15762" y="487788"/>
                        <a:pt x="5179" y="443338"/>
                      </a:cubicBezTo>
                      <a:cubicBezTo>
                        <a:pt x="-5404" y="398888"/>
                        <a:pt x="-113" y="347030"/>
                        <a:pt x="24229" y="309988"/>
                      </a:cubicBezTo>
                      <a:cubicBezTo>
                        <a:pt x="30315" y="300728"/>
                        <a:pt x="40104" y="292459"/>
                        <a:pt x="51663" y="284786"/>
                      </a:cubicBezTo>
                      <a:lnTo>
                        <a:pt x="57113" y="281688"/>
                      </a:lnTo>
                      <a:lnTo>
                        <a:pt x="58848" y="282253"/>
                      </a:lnTo>
                      <a:cubicBezTo>
                        <a:pt x="98366" y="285314"/>
                        <a:pt x="168990" y="234136"/>
                        <a:pt x="182186" y="189338"/>
                      </a:cubicBezTo>
                      <a:cubicBezTo>
                        <a:pt x="189727" y="163740"/>
                        <a:pt x="181988" y="119686"/>
                        <a:pt x="170280" y="76675"/>
                      </a:cubicBezTo>
                      <a:lnTo>
                        <a:pt x="155877" y="30511"/>
                      </a:lnTo>
                      <a:lnTo>
                        <a:pt x="155877" y="0"/>
                      </a:lnTo>
                      <a:close/>
                    </a:path>
                  </a:pathLst>
                </a:custGeom>
                <a:solidFill>
                  <a:srgbClr val="FED3C2"/>
                </a:solidFill>
                <a:ln>
                  <a:noFill/>
                </a:ln>
                <a:effectLst>
                  <a:outerShdw dist="12700" dir="5400000" algn="t" rotWithShape="0">
                    <a:srgbClr val="E4B09F"/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4" name="그룹 3">
                <a:extLst>
                  <a:ext uri="{FF2B5EF4-FFF2-40B4-BE49-F238E27FC236}">
                    <a16:creationId xmlns:a16="http://schemas.microsoft.com/office/drawing/2014/main" id="{C1794FB9-BA9D-4818-BC1C-6A1291CD3BE5}"/>
                  </a:ext>
                </a:extLst>
              </p:cNvPr>
              <p:cNvGrpSpPr/>
              <p:nvPr/>
            </p:nvGrpSpPr>
            <p:grpSpPr>
              <a:xfrm>
                <a:off x="3772138" y="2157944"/>
                <a:ext cx="660503" cy="908470"/>
                <a:chOff x="7981395" y="3347423"/>
                <a:chExt cx="424963" cy="584503"/>
              </a:xfrm>
            </p:grpSpPr>
            <p:sp>
              <p:nvSpPr>
                <p:cNvPr id="14" name="자유형: 도형 13">
                  <a:extLst>
                    <a:ext uri="{FF2B5EF4-FFF2-40B4-BE49-F238E27FC236}">
                      <a16:creationId xmlns:a16="http://schemas.microsoft.com/office/drawing/2014/main" id="{A607C3D8-B90E-40DC-A8DB-EDDBDA95E3DF}"/>
                    </a:ext>
                  </a:extLst>
                </p:cNvPr>
                <p:cNvSpPr/>
                <p:nvPr/>
              </p:nvSpPr>
              <p:spPr>
                <a:xfrm>
                  <a:off x="8038508" y="3377934"/>
                  <a:ext cx="128062" cy="251872"/>
                </a:xfrm>
                <a:custGeom>
                  <a:avLst/>
                  <a:gdLst>
                    <a:gd name="connsiteX0" fmla="*/ 98764 w 128062"/>
                    <a:gd name="connsiteY0" fmla="*/ 0 h 251872"/>
                    <a:gd name="connsiteX1" fmla="*/ 113167 w 128062"/>
                    <a:gd name="connsiteY1" fmla="*/ 46164 h 251872"/>
                    <a:gd name="connsiteX2" fmla="*/ 125073 w 128062"/>
                    <a:gd name="connsiteY2" fmla="*/ 158827 h 251872"/>
                    <a:gd name="connsiteX3" fmla="*/ 1735 w 128062"/>
                    <a:gd name="connsiteY3" fmla="*/ 251742 h 251872"/>
                    <a:gd name="connsiteX4" fmla="*/ 0 w 128062"/>
                    <a:gd name="connsiteY4" fmla="*/ 251177 h 251872"/>
                    <a:gd name="connsiteX5" fmla="*/ 32601 w 128062"/>
                    <a:gd name="connsiteY5" fmla="*/ 232646 h 251872"/>
                    <a:gd name="connsiteX6" fmla="*/ 94116 w 128062"/>
                    <a:gd name="connsiteY6" fmla="*/ 190577 h 251872"/>
                    <a:gd name="connsiteX7" fmla="*/ 101508 w 128062"/>
                    <a:gd name="connsiteY7" fmla="*/ 168402 h 251872"/>
                    <a:gd name="connsiteX8" fmla="*/ 98764 w 128062"/>
                    <a:gd name="connsiteY8" fmla="*/ 148565 h 251872"/>
                    <a:gd name="connsiteX9" fmla="*/ 98764 w 128062"/>
                    <a:gd name="connsiteY9" fmla="*/ 0 h 2518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28062" h="251872">
                      <a:moveTo>
                        <a:pt x="98764" y="0"/>
                      </a:moveTo>
                      <a:lnTo>
                        <a:pt x="113167" y="46164"/>
                      </a:lnTo>
                      <a:cubicBezTo>
                        <a:pt x="124875" y="89175"/>
                        <a:pt x="132614" y="133229"/>
                        <a:pt x="125073" y="158827"/>
                      </a:cubicBezTo>
                      <a:cubicBezTo>
                        <a:pt x="111877" y="203625"/>
                        <a:pt x="41253" y="254803"/>
                        <a:pt x="1735" y="251742"/>
                      </a:cubicBezTo>
                      <a:lnTo>
                        <a:pt x="0" y="251177"/>
                      </a:lnTo>
                      <a:lnTo>
                        <a:pt x="32601" y="232646"/>
                      </a:lnTo>
                      <a:cubicBezTo>
                        <a:pt x="58927" y="218888"/>
                        <a:pt x="84591" y="205923"/>
                        <a:pt x="94116" y="190577"/>
                      </a:cubicBezTo>
                      <a:cubicBezTo>
                        <a:pt x="98879" y="182904"/>
                        <a:pt x="101062" y="175628"/>
                        <a:pt x="101508" y="168402"/>
                      </a:cubicBezTo>
                      <a:lnTo>
                        <a:pt x="98764" y="148565"/>
                      </a:lnTo>
                      <a:lnTo>
                        <a:pt x="98764" y="0"/>
                      </a:lnTo>
                      <a:close/>
                    </a:path>
                  </a:pathLst>
                </a:custGeom>
                <a:solidFill>
                  <a:srgbClr val="E4B09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5" name="자유형: 도형 14">
                  <a:extLst>
                    <a:ext uri="{FF2B5EF4-FFF2-40B4-BE49-F238E27FC236}">
                      <a16:creationId xmlns:a16="http://schemas.microsoft.com/office/drawing/2014/main" id="{7F49D2BB-EBF1-4119-BEEE-AC4B371DEAC1}"/>
                    </a:ext>
                  </a:extLst>
                </p:cNvPr>
                <p:cNvSpPr/>
                <p:nvPr/>
              </p:nvSpPr>
              <p:spPr>
                <a:xfrm>
                  <a:off x="7981395" y="3347423"/>
                  <a:ext cx="424963" cy="584503"/>
                </a:xfrm>
                <a:custGeom>
                  <a:avLst/>
                  <a:gdLst>
                    <a:gd name="connsiteX0" fmla="*/ 155877 w 424963"/>
                    <a:gd name="connsiteY0" fmla="*/ 0 h 584503"/>
                    <a:gd name="connsiteX1" fmla="*/ 209967 w 424963"/>
                    <a:gd name="connsiteY1" fmla="*/ 33366 h 584503"/>
                    <a:gd name="connsiteX2" fmla="*/ 348079 w 424963"/>
                    <a:gd name="connsiteY2" fmla="*/ 144888 h 584503"/>
                    <a:gd name="connsiteX3" fmla="*/ 424279 w 424963"/>
                    <a:gd name="connsiteY3" fmla="*/ 348088 h 584503"/>
                    <a:gd name="connsiteX4" fmla="*/ 316329 w 424963"/>
                    <a:gd name="connsiteY4" fmla="*/ 544938 h 584503"/>
                    <a:gd name="connsiteX5" fmla="*/ 87729 w 424963"/>
                    <a:gd name="connsiteY5" fmla="*/ 576688 h 584503"/>
                    <a:gd name="connsiteX6" fmla="*/ 5179 w 424963"/>
                    <a:gd name="connsiteY6" fmla="*/ 443338 h 584503"/>
                    <a:gd name="connsiteX7" fmla="*/ 24229 w 424963"/>
                    <a:gd name="connsiteY7" fmla="*/ 309988 h 584503"/>
                    <a:gd name="connsiteX8" fmla="*/ 51663 w 424963"/>
                    <a:gd name="connsiteY8" fmla="*/ 284786 h 584503"/>
                    <a:gd name="connsiteX9" fmla="*/ 57113 w 424963"/>
                    <a:gd name="connsiteY9" fmla="*/ 281688 h 584503"/>
                    <a:gd name="connsiteX10" fmla="*/ 58848 w 424963"/>
                    <a:gd name="connsiteY10" fmla="*/ 282253 h 584503"/>
                    <a:gd name="connsiteX11" fmla="*/ 182186 w 424963"/>
                    <a:gd name="connsiteY11" fmla="*/ 189338 h 584503"/>
                    <a:gd name="connsiteX12" fmla="*/ 170280 w 424963"/>
                    <a:gd name="connsiteY12" fmla="*/ 76675 h 584503"/>
                    <a:gd name="connsiteX13" fmla="*/ 155877 w 424963"/>
                    <a:gd name="connsiteY13" fmla="*/ 30511 h 584503"/>
                    <a:gd name="connsiteX14" fmla="*/ 155877 w 424963"/>
                    <a:gd name="connsiteY14" fmla="*/ 0 h 5845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424963" h="584503">
                      <a:moveTo>
                        <a:pt x="155877" y="0"/>
                      </a:moveTo>
                      <a:lnTo>
                        <a:pt x="209967" y="33366"/>
                      </a:lnTo>
                      <a:cubicBezTo>
                        <a:pt x="263677" y="69482"/>
                        <a:pt x="320033" y="113138"/>
                        <a:pt x="348079" y="144888"/>
                      </a:cubicBezTo>
                      <a:cubicBezTo>
                        <a:pt x="404171" y="208388"/>
                        <a:pt x="429571" y="281413"/>
                        <a:pt x="424279" y="348088"/>
                      </a:cubicBezTo>
                      <a:cubicBezTo>
                        <a:pt x="418987" y="414763"/>
                        <a:pt x="372421" y="506838"/>
                        <a:pt x="316329" y="544938"/>
                      </a:cubicBezTo>
                      <a:cubicBezTo>
                        <a:pt x="260237" y="583038"/>
                        <a:pt x="139587" y="593621"/>
                        <a:pt x="87729" y="576688"/>
                      </a:cubicBezTo>
                      <a:cubicBezTo>
                        <a:pt x="35871" y="559755"/>
                        <a:pt x="15762" y="487788"/>
                        <a:pt x="5179" y="443338"/>
                      </a:cubicBezTo>
                      <a:cubicBezTo>
                        <a:pt x="-5404" y="398888"/>
                        <a:pt x="-113" y="347030"/>
                        <a:pt x="24229" y="309988"/>
                      </a:cubicBezTo>
                      <a:cubicBezTo>
                        <a:pt x="30315" y="300728"/>
                        <a:pt x="40104" y="292459"/>
                        <a:pt x="51663" y="284786"/>
                      </a:cubicBezTo>
                      <a:lnTo>
                        <a:pt x="57113" y="281688"/>
                      </a:lnTo>
                      <a:lnTo>
                        <a:pt x="58848" y="282253"/>
                      </a:lnTo>
                      <a:cubicBezTo>
                        <a:pt x="98366" y="285314"/>
                        <a:pt x="168990" y="234136"/>
                        <a:pt x="182186" y="189338"/>
                      </a:cubicBezTo>
                      <a:cubicBezTo>
                        <a:pt x="189727" y="163740"/>
                        <a:pt x="181988" y="119686"/>
                        <a:pt x="170280" y="76675"/>
                      </a:cubicBezTo>
                      <a:lnTo>
                        <a:pt x="155877" y="30511"/>
                      </a:lnTo>
                      <a:lnTo>
                        <a:pt x="155877" y="0"/>
                      </a:lnTo>
                      <a:close/>
                    </a:path>
                  </a:pathLst>
                </a:custGeom>
                <a:solidFill>
                  <a:srgbClr val="FED3C2"/>
                </a:solidFill>
                <a:ln>
                  <a:noFill/>
                </a:ln>
                <a:effectLst>
                  <a:outerShdw dist="12700" dir="5400000" algn="t" rotWithShape="0">
                    <a:srgbClr val="E4B09F"/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45E7383B-3E10-4575-8274-A98F33C789AA}"/>
                  </a:ext>
                </a:extLst>
              </p:cNvPr>
              <p:cNvGrpSpPr/>
              <p:nvPr/>
            </p:nvGrpSpPr>
            <p:grpSpPr>
              <a:xfrm>
                <a:off x="3758889" y="1490248"/>
                <a:ext cx="660503" cy="908470"/>
                <a:chOff x="7313310" y="2699138"/>
                <a:chExt cx="424963" cy="584503"/>
              </a:xfrm>
            </p:grpSpPr>
            <p:sp>
              <p:nvSpPr>
                <p:cNvPr id="18" name="자유형: 도형 17">
                  <a:extLst>
                    <a:ext uri="{FF2B5EF4-FFF2-40B4-BE49-F238E27FC236}">
                      <a16:creationId xmlns:a16="http://schemas.microsoft.com/office/drawing/2014/main" id="{37AA949B-D01D-4634-B228-E3C35A38AB14}"/>
                    </a:ext>
                  </a:extLst>
                </p:cNvPr>
                <p:cNvSpPr/>
                <p:nvPr/>
              </p:nvSpPr>
              <p:spPr>
                <a:xfrm>
                  <a:off x="7370423" y="2729649"/>
                  <a:ext cx="128062" cy="251872"/>
                </a:xfrm>
                <a:custGeom>
                  <a:avLst/>
                  <a:gdLst>
                    <a:gd name="connsiteX0" fmla="*/ 98764 w 128062"/>
                    <a:gd name="connsiteY0" fmla="*/ 0 h 251872"/>
                    <a:gd name="connsiteX1" fmla="*/ 113167 w 128062"/>
                    <a:gd name="connsiteY1" fmla="*/ 46164 h 251872"/>
                    <a:gd name="connsiteX2" fmla="*/ 125073 w 128062"/>
                    <a:gd name="connsiteY2" fmla="*/ 158827 h 251872"/>
                    <a:gd name="connsiteX3" fmla="*/ 1735 w 128062"/>
                    <a:gd name="connsiteY3" fmla="*/ 251742 h 251872"/>
                    <a:gd name="connsiteX4" fmla="*/ 0 w 128062"/>
                    <a:gd name="connsiteY4" fmla="*/ 251177 h 251872"/>
                    <a:gd name="connsiteX5" fmla="*/ 32601 w 128062"/>
                    <a:gd name="connsiteY5" fmla="*/ 232646 h 251872"/>
                    <a:gd name="connsiteX6" fmla="*/ 94116 w 128062"/>
                    <a:gd name="connsiteY6" fmla="*/ 190577 h 251872"/>
                    <a:gd name="connsiteX7" fmla="*/ 101508 w 128062"/>
                    <a:gd name="connsiteY7" fmla="*/ 168402 h 251872"/>
                    <a:gd name="connsiteX8" fmla="*/ 98764 w 128062"/>
                    <a:gd name="connsiteY8" fmla="*/ 148565 h 251872"/>
                    <a:gd name="connsiteX9" fmla="*/ 98764 w 128062"/>
                    <a:gd name="connsiteY9" fmla="*/ 0 h 2518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28062" h="251872">
                      <a:moveTo>
                        <a:pt x="98764" y="0"/>
                      </a:moveTo>
                      <a:lnTo>
                        <a:pt x="113167" y="46164"/>
                      </a:lnTo>
                      <a:cubicBezTo>
                        <a:pt x="124875" y="89175"/>
                        <a:pt x="132614" y="133229"/>
                        <a:pt x="125073" y="158827"/>
                      </a:cubicBezTo>
                      <a:cubicBezTo>
                        <a:pt x="111877" y="203625"/>
                        <a:pt x="41253" y="254803"/>
                        <a:pt x="1735" y="251742"/>
                      </a:cubicBezTo>
                      <a:lnTo>
                        <a:pt x="0" y="251177"/>
                      </a:lnTo>
                      <a:lnTo>
                        <a:pt x="32601" y="232646"/>
                      </a:lnTo>
                      <a:cubicBezTo>
                        <a:pt x="58927" y="218888"/>
                        <a:pt x="84591" y="205923"/>
                        <a:pt x="94116" y="190577"/>
                      </a:cubicBezTo>
                      <a:cubicBezTo>
                        <a:pt x="98879" y="182904"/>
                        <a:pt x="101062" y="175628"/>
                        <a:pt x="101508" y="168402"/>
                      </a:cubicBezTo>
                      <a:lnTo>
                        <a:pt x="98764" y="148565"/>
                      </a:lnTo>
                      <a:lnTo>
                        <a:pt x="98764" y="0"/>
                      </a:lnTo>
                      <a:close/>
                    </a:path>
                  </a:pathLst>
                </a:custGeom>
                <a:solidFill>
                  <a:srgbClr val="E4B09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6" name="자유형: 도형 15">
                  <a:extLst>
                    <a:ext uri="{FF2B5EF4-FFF2-40B4-BE49-F238E27FC236}">
                      <a16:creationId xmlns:a16="http://schemas.microsoft.com/office/drawing/2014/main" id="{349ED4CF-1094-41F2-B1F4-F4D741FC22B9}"/>
                    </a:ext>
                  </a:extLst>
                </p:cNvPr>
                <p:cNvSpPr/>
                <p:nvPr/>
              </p:nvSpPr>
              <p:spPr>
                <a:xfrm>
                  <a:off x="7313310" y="2699138"/>
                  <a:ext cx="424963" cy="584503"/>
                </a:xfrm>
                <a:custGeom>
                  <a:avLst/>
                  <a:gdLst>
                    <a:gd name="connsiteX0" fmla="*/ 155877 w 424963"/>
                    <a:gd name="connsiteY0" fmla="*/ 0 h 584503"/>
                    <a:gd name="connsiteX1" fmla="*/ 209967 w 424963"/>
                    <a:gd name="connsiteY1" fmla="*/ 33366 h 584503"/>
                    <a:gd name="connsiteX2" fmla="*/ 348079 w 424963"/>
                    <a:gd name="connsiteY2" fmla="*/ 144888 h 584503"/>
                    <a:gd name="connsiteX3" fmla="*/ 424279 w 424963"/>
                    <a:gd name="connsiteY3" fmla="*/ 348088 h 584503"/>
                    <a:gd name="connsiteX4" fmla="*/ 316329 w 424963"/>
                    <a:gd name="connsiteY4" fmla="*/ 544938 h 584503"/>
                    <a:gd name="connsiteX5" fmla="*/ 87729 w 424963"/>
                    <a:gd name="connsiteY5" fmla="*/ 576688 h 584503"/>
                    <a:gd name="connsiteX6" fmla="*/ 5179 w 424963"/>
                    <a:gd name="connsiteY6" fmla="*/ 443338 h 584503"/>
                    <a:gd name="connsiteX7" fmla="*/ 24229 w 424963"/>
                    <a:gd name="connsiteY7" fmla="*/ 309988 h 584503"/>
                    <a:gd name="connsiteX8" fmla="*/ 51663 w 424963"/>
                    <a:gd name="connsiteY8" fmla="*/ 284786 h 584503"/>
                    <a:gd name="connsiteX9" fmla="*/ 57113 w 424963"/>
                    <a:gd name="connsiteY9" fmla="*/ 281688 h 584503"/>
                    <a:gd name="connsiteX10" fmla="*/ 58848 w 424963"/>
                    <a:gd name="connsiteY10" fmla="*/ 282253 h 584503"/>
                    <a:gd name="connsiteX11" fmla="*/ 182186 w 424963"/>
                    <a:gd name="connsiteY11" fmla="*/ 189338 h 584503"/>
                    <a:gd name="connsiteX12" fmla="*/ 170280 w 424963"/>
                    <a:gd name="connsiteY12" fmla="*/ 76675 h 584503"/>
                    <a:gd name="connsiteX13" fmla="*/ 155877 w 424963"/>
                    <a:gd name="connsiteY13" fmla="*/ 30511 h 584503"/>
                    <a:gd name="connsiteX14" fmla="*/ 155877 w 424963"/>
                    <a:gd name="connsiteY14" fmla="*/ 0 h 5845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424963" h="584503">
                      <a:moveTo>
                        <a:pt x="155877" y="0"/>
                      </a:moveTo>
                      <a:lnTo>
                        <a:pt x="209967" y="33366"/>
                      </a:lnTo>
                      <a:cubicBezTo>
                        <a:pt x="263677" y="69482"/>
                        <a:pt x="320033" y="113138"/>
                        <a:pt x="348079" y="144888"/>
                      </a:cubicBezTo>
                      <a:cubicBezTo>
                        <a:pt x="404171" y="208388"/>
                        <a:pt x="429571" y="281413"/>
                        <a:pt x="424279" y="348088"/>
                      </a:cubicBezTo>
                      <a:cubicBezTo>
                        <a:pt x="418987" y="414763"/>
                        <a:pt x="372421" y="506838"/>
                        <a:pt x="316329" y="544938"/>
                      </a:cubicBezTo>
                      <a:cubicBezTo>
                        <a:pt x="260237" y="583038"/>
                        <a:pt x="139587" y="593621"/>
                        <a:pt x="87729" y="576688"/>
                      </a:cubicBezTo>
                      <a:cubicBezTo>
                        <a:pt x="35871" y="559755"/>
                        <a:pt x="15762" y="487788"/>
                        <a:pt x="5179" y="443338"/>
                      </a:cubicBezTo>
                      <a:cubicBezTo>
                        <a:pt x="-5404" y="398888"/>
                        <a:pt x="-113" y="347030"/>
                        <a:pt x="24229" y="309988"/>
                      </a:cubicBezTo>
                      <a:cubicBezTo>
                        <a:pt x="30315" y="300728"/>
                        <a:pt x="40104" y="292459"/>
                        <a:pt x="51663" y="284786"/>
                      </a:cubicBezTo>
                      <a:lnTo>
                        <a:pt x="57113" y="281688"/>
                      </a:lnTo>
                      <a:lnTo>
                        <a:pt x="58848" y="282253"/>
                      </a:lnTo>
                      <a:cubicBezTo>
                        <a:pt x="98366" y="285314"/>
                        <a:pt x="168990" y="234136"/>
                        <a:pt x="182186" y="189338"/>
                      </a:cubicBezTo>
                      <a:cubicBezTo>
                        <a:pt x="189727" y="163740"/>
                        <a:pt x="181988" y="119686"/>
                        <a:pt x="170280" y="76675"/>
                      </a:cubicBezTo>
                      <a:lnTo>
                        <a:pt x="155877" y="30511"/>
                      </a:lnTo>
                      <a:lnTo>
                        <a:pt x="155877" y="0"/>
                      </a:lnTo>
                      <a:close/>
                    </a:path>
                  </a:pathLst>
                </a:custGeom>
                <a:solidFill>
                  <a:srgbClr val="FED3C2"/>
                </a:solidFill>
                <a:ln>
                  <a:noFill/>
                </a:ln>
                <a:effectLst>
                  <a:outerShdw dist="12700" dir="5400000" algn="t" rotWithShape="0">
                    <a:srgbClr val="E4B09F"/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24" name="자유형: 도형 23">
                <a:extLst>
                  <a:ext uri="{FF2B5EF4-FFF2-40B4-BE49-F238E27FC236}">
                    <a16:creationId xmlns:a16="http://schemas.microsoft.com/office/drawing/2014/main" id="{E531613A-2154-4938-9248-8A30A4067E14}"/>
                  </a:ext>
                </a:extLst>
              </p:cNvPr>
              <p:cNvSpPr/>
              <p:nvPr/>
            </p:nvSpPr>
            <p:spPr>
              <a:xfrm>
                <a:off x="3842491" y="1951107"/>
                <a:ext cx="257580" cy="398607"/>
              </a:xfrm>
              <a:custGeom>
                <a:avLst/>
                <a:gdLst>
                  <a:gd name="connsiteX0" fmla="*/ 52875 w 208701"/>
                  <a:gd name="connsiteY0" fmla="*/ 25978 h 247063"/>
                  <a:gd name="connsiteX1" fmla="*/ 2869 w 208701"/>
                  <a:gd name="connsiteY1" fmla="*/ 80747 h 247063"/>
                  <a:gd name="connsiteX2" fmla="*/ 12394 w 208701"/>
                  <a:gd name="connsiteY2" fmla="*/ 183141 h 247063"/>
                  <a:gd name="connsiteX3" fmla="*/ 64781 w 208701"/>
                  <a:gd name="connsiteY3" fmla="*/ 245053 h 247063"/>
                  <a:gd name="connsiteX4" fmla="*/ 160031 w 208701"/>
                  <a:gd name="connsiteY4" fmla="*/ 228385 h 247063"/>
                  <a:gd name="connsiteX5" fmla="*/ 207656 w 208701"/>
                  <a:gd name="connsiteY5" fmla="*/ 192666 h 247063"/>
                  <a:gd name="connsiteX6" fmla="*/ 117169 w 208701"/>
                  <a:gd name="connsiteY6" fmla="*/ 11691 h 247063"/>
                  <a:gd name="connsiteX7" fmla="*/ 52875 w 208701"/>
                  <a:gd name="connsiteY7" fmla="*/ 25978 h 247063"/>
                  <a:gd name="connsiteX0" fmla="*/ 52875 w 208246"/>
                  <a:gd name="connsiteY0" fmla="*/ 25978 h 248511"/>
                  <a:gd name="connsiteX1" fmla="*/ 2869 w 208246"/>
                  <a:gd name="connsiteY1" fmla="*/ 80747 h 248511"/>
                  <a:gd name="connsiteX2" fmla="*/ 12394 w 208246"/>
                  <a:gd name="connsiteY2" fmla="*/ 183141 h 248511"/>
                  <a:gd name="connsiteX3" fmla="*/ 64781 w 208246"/>
                  <a:gd name="connsiteY3" fmla="*/ 245053 h 248511"/>
                  <a:gd name="connsiteX4" fmla="*/ 131456 w 208246"/>
                  <a:gd name="connsiteY4" fmla="*/ 235528 h 248511"/>
                  <a:gd name="connsiteX5" fmla="*/ 207656 w 208246"/>
                  <a:gd name="connsiteY5" fmla="*/ 192666 h 248511"/>
                  <a:gd name="connsiteX6" fmla="*/ 117169 w 208246"/>
                  <a:gd name="connsiteY6" fmla="*/ 11691 h 248511"/>
                  <a:gd name="connsiteX7" fmla="*/ 52875 w 208246"/>
                  <a:gd name="connsiteY7" fmla="*/ 25978 h 248511"/>
                  <a:gd name="connsiteX0" fmla="*/ 52875 w 168395"/>
                  <a:gd name="connsiteY0" fmla="*/ 28078 h 249838"/>
                  <a:gd name="connsiteX1" fmla="*/ 2869 w 168395"/>
                  <a:gd name="connsiteY1" fmla="*/ 82847 h 249838"/>
                  <a:gd name="connsiteX2" fmla="*/ 12394 w 168395"/>
                  <a:gd name="connsiteY2" fmla="*/ 185241 h 249838"/>
                  <a:gd name="connsiteX3" fmla="*/ 64781 w 168395"/>
                  <a:gd name="connsiteY3" fmla="*/ 247153 h 249838"/>
                  <a:gd name="connsiteX4" fmla="*/ 131456 w 168395"/>
                  <a:gd name="connsiteY4" fmla="*/ 237628 h 249838"/>
                  <a:gd name="connsiteX5" fmla="*/ 167174 w 168395"/>
                  <a:gd name="connsiteY5" fmla="*/ 228104 h 249838"/>
                  <a:gd name="connsiteX6" fmla="*/ 117169 w 168395"/>
                  <a:gd name="connsiteY6" fmla="*/ 13791 h 249838"/>
                  <a:gd name="connsiteX7" fmla="*/ 52875 w 168395"/>
                  <a:gd name="connsiteY7" fmla="*/ 28078 h 249838"/>
                  <a:gd name="connsiteX0" fmla="*/ 52875 w 168063"/>
                  <a:gd name="connsiteY0" fmla="*/ 28078 h 250929"/>
                  <a:gd name="connsiteX1" fmla="*/ 2869 w 168063"/>
                  <a:gd name="connsiteY1" fmla="*/ 82847 h 250929"/>
                  <a:gd name="connsiteX2" fmla="*/ 12394 w 168063"/>
                  <a:gd name="connsiteY2" fmla="*/ 185241 h 250929"/>
                  <a:gd name="connsiteX3" fmla="*/ 64781 w 168063"/>
                  <a:gd name="connsiteY3" fmla="*/ 247153 h 250929"/>
                  <a:gd name="connsiteX4" fmla="*/ 119550 w 168063"/>
                  <a:gd name="connsiteY4" fmla="*/ 242390 h 250929"/>
                  <a:gd name="connsiteX5" fmla="*/ 167174 w 168063"/>
                  <a:gd name="connsiteY5" fmla="*/ 228104 h 250929"/>
                  <a:gd name="connsiteX6" fmla="*/ 117169 w 168063"/>
                  <a:gd name="connsiteY6" fmla="*/ 13791 h 250929"/>
                  <a:gd name="connsiteX7" fmla="*/ 52875 w 168063"/>
                  <a:gd name="connsiteY7" fmla="*/ 28078 h 250929"/>
                  <a:gd name="connsiteX0" fmla="*/ 52875 w 168063"/>
                  <a:gd name="connsiteY0" fmla="*/ 28078 h 256469"/>
                  <a:gd name="connsiteX1" fmla="*/ 2869 w 168063"/>
                  <a:gd name="connsiteY1" fmla="*/ 82847 h 256469"/>
                  <a:gd name="connsiteX2" fmla="*/ 12394 w 168063"/>
                  <a:gd name="connsiteY2" fmla="*/ 185241 h 256469"/>
                  <a:gd name="connsiteX3" fmla="*/ 64781 w 168063"/>
                  <a:gd name="connsiteY3" fmla="*/ 247153 h 256469"/>
                  <a:gd name="connsiteX4" fmla="*/ 119550 w 168063"/>
                  <a:gd name="connsiteY4" fmla="*/ 254296 h 256469"/>
                  <a:gd name="connsiteX5" fmla="*/ 167174 w 168063"/>
                  <a:gd name="connsiteY5" fmla="*/ 228104 h 256469"/>
                  <a:gd name="connsiteX6" fmla="*/ 117169 w 168063"/>
                  <a:gd name="connsiteY6" fmla="*/ 13791 h 256469"/>
                  <a:gd name="connsiteX7" fmla="*/ 52875 w 168063"/>
                  <a:gd name="connsiteY7" fmla="*/ 28078 h 256469"/>
                  <a:gd name="connsiteX0" fmla="*/ 52875 w 165725"/>
                  <a:gd name="connsiteY0" fmla="*/ 26154 h 256461"/>
                  <a:gd name="connsiteX1" fmla="*/ 2869 w 165725"/>
                  <a:gd name="connsiteY1" fmla="*/ 80923 h 256461"/>
                  <a:gd name="connsiteX2" fmla="*/ 12394 w 165725"/>
                  <a:gd name="connsiteY2" fmla="*/ 183317 h 256461"/>
                  <a:gd name="connsiteX3" fmla="*/ 64781 w 165725"/>
                  <a:gd name="connsiteY3" fmla="*/ 245229 h 256461"/>
                  <a:gd name="connsiteX4" fmla="*/ 119550 w 165725"/>
                  <a:gd name="connsiteY4" fmla="*/ 252372 h 256461"/>
                  <a:gd name="connsiteX5" fmla="*/ 164793 w 165725"/>
                  <a:gd name="connsiteY5" fmla="*/ 199986 h 256461"/>
                  <a:gd name="connsiteX6" fmla="*/ 117169 w 165725"/>
                  <a:gd name="connsiteY6" fmla="*/ 11867 h 256461"/>
                  <a:gd name="connsiteX7" fmla="*/ 52875 w 165725"/>
                  <a:gd name="connsiteY7" fmla="*/ 26154 h 2564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65725" h="256461">
                    <a:moveTo>
                      <a:pt x="52875" y="26154"/>
                    </a:moveTo>
                    <a:cubicBezTo>
                      <a:pt x="33825" y="37663"/>
                      <a:pt x="9616" y="54729"/>
                      <a:pt x="2869" y="80923"/>
                    </a:cubicBezTo>
                    <a:cubicBezTo>
                      <a:pt x="-3878" y="107117"/>
                      <a:pt x="2075" y="155933"/>
                      <a:pt x="12394" y="183317"/>
                    </a:cubicBezTo>
                    <a:cubicBezTo>
                      <a:pt x="22713" y="210701"/>
                      <a:pt x="46922" y="233720"/>
                      <a:pt x="64781" y="245229"/>
                    </a:cubicBezTo>
                    <a:cubicBezTo>
                      <a:pt x="82640" y="256738"/>
                      <a:pt x="102881" y="259912"/>
                      <a:pt x="119550" y="252372"/>
                    </a:cubicBezTo>
                    <a:cubicBezTo>
                      <a:pt x="136219" y="244832"/>
                      <a:pt x="171937" y="236102"/>
                      <a:pt x="164793" y="199986"/>
                    </a:cubicBezTo>
                    <a:cubicBezTo>
                      <a:pt x="157649" y="163870"/>
                      <a:pt x="135822" y="40839"/>
                      <a:pt x="117169" y="11867"/>
                    </a:cubicBezTo>
                    <a:cubicBezTo>
                      <a:pt x="98516" y="-17105"/>
                      <a:pt x="71925" y="14645"/>
                      <a:pt x="52875" y="26154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5" name="자유형: 도형 24">
                <a:extLst>
                  <a:ext uri="{FF2B5EF4-FFF2-40B4-BE49-F238E27FC236}">
                    <a16:creationId xmlns:a16="http://schemas.microsoft.com/office/drawing/2014/main" id="{4B15DD45-E13F-4176-B859-35B9A0FF27D1}"/>
                  </a:ext>
                </a:extLst>
              </p:cNvPr>
              <p:cNvSpPr/>
              <p:nvPr/>
            </p:nvSpPr>
            <p:spPr>
              <a:xfrm rot="354946">
                <a:off x="3822636" y="2619470"/>
                <a:ext cx="257580" cy="398607"/>
              </a:xfrm>
              <a:custGeom>
                <a:avLst/>
                <a:gdLst>
                  <a:gd name="connsiteX0" fmla="*/ 52875 w 208701"/>
                  <a:gd name="connsiteY0" fmla="*/ 25978 h 247063"/>
                  <a:gd name="connsiteX1" fmla="*/ 2869 w 208701"/>
                  <a:gd name="connsiteY1" fmla="*/ 80747 h 247063"/>
                  <a:gd name="connsiteX2" fmla="*/ 12394 w 208701"/>
                  <a:gd name="connsiteY2" fmla="*/ 183141 h 247063"/>
                  <a:gd name="connsiteX3" fmla="*/ 64781 w 208701"/>
                  <a:gd name="connsiteY3" fmla="*/ 245053 h 247063"/>
                  <a:gd name="connsiteX4" fmla="*/ 160031 w 208701"/>
                  <a:gd name="connsiteY4" fmla="*/ 228385 h 247063"/>
                  <a:gd name="connsiteX5" fmla="*/ 207656 w 208701"/>
                  <a:gd name="connsiteY5" fmla="*/ 192666 h 247063"/>
                  <a:gd name="connsiteX6" fmla="*/ 117169 w 208701"/>
                  <a:gd name="connsiteY6" fmla="*/ 11691 h 247063"/>
                  <a:gd name="connsiteX7" fmla="*/ 52875 w 208701"/>
                  <a:gd name="connsiteY7" fmla="*/ 25978 h 247063"/>
                  <a:gd name="connsiteX0" fmla="*/ 52875 w 208246"/>
                  <a:gd name="connsiteY0" fmla="*/ 25978 h 248511"/>
                  <a:gd name="connsiteX1" fmla="*/ 2869 w 208246"/>
                  <a:gd name="connsiteY1" fmla="*/ 80747 h 248511"/>
                  <a:gd name="connsiteX2" fmla="*/ 12394 w 208246"/>
                  <a:gd name="connsiteY2" fmla="*/ 183141 h 248511"/>
                  <a:gd name="connsiteX3" fmla="*/ 64781 w 208246"/>
                  <a:gd name="connsiteY3" fmla="*/ 245053 h 248511"/>
                  <a:gd name="connsiteX4" fmla="*/ 131456 w 208246"/>
                  <a:gd name="connsiteY4" fmla="*/ 235528 h 248511"/>
                  <a:gd name="connsiteX5" fmla="*/ 207656 w 208246"/>
                  <a:gd name="connsiteY5" fmla="*/ 192666 h 248511"/>
                  <a:gd name="connsiteX6" fmla="*/ 117169 w 208246"/>
                  <a:gd name="connsiteY6" fmla="*/ 11691 h 248511"/>
                  <a:gd name="connsiteX7" fmla="*/ 52875 w 208246"/>
                  <a:gd name="connsiteY7" fmla="*/ 25978 h 248511"/>
                  <a:gd name="connsiteX0" fmla="*/ 52875 w 168395"/>
                  <a:gd name="connsiteY0" fmla="*/ 28078 h 249838"/>
                  <a:gd name="connsiteX1" fmla="*/ 2869 w 168395"/>
                  <a:gd name="connsiteY1" fmla="*/ 82847 h 249838"/>
                  <a:gd name="connsiteX2" fmla="*/ 12394 w 168395"/>
                  <a:gd name="connsiteY2" fmla="*/ 185241 h 249838"/>
                  <a:gd name="connsiteX3" fmla="*/ 64781 w 168395"/>
                  <a:gd name="connsiteY3" fmla="*/ 247153 h 249838"/>
                  <a:gd name="connsiteX4" fmla="*/ 131456 w 168395"/>
                  <a:gd name="connsiteY4" fmla="*/ 237628 h 249838"/>
                  <a:gd name="connsiteX5" fmla="*/ 167174 w 168395"/>
                  <a:gd name="connsiteY5" fmla="*/ 228104 h 249838"/>
                  <a:gd name="connsiteX6" fmla="*/ 117169 w 168395"/>
                  <a:gd name="connsiteY6" fmla="*/ 13791 h 249838"/>
                  <a:gd name="connsiteX7" fmla="*/ 52875 w 168395"/>
                  <a:gd name="connsiteY7" fmla="*/ 28078 h 249838"/>
                  <a:gd name="connsiteX0" fmla="*/ 52875 w 168063"/>
                  <a:gd name="connsiteY0" fmla="*/ 28078 h 250929"/>
                  <a:gd name="connsiteX1" fmla="*/ 2869 w 168063"/>
                  <a:gd name="connsiteY1" fmla="*/ 82847 h 250929"/>
                  <a:gd name="connsiteX2" fmla="*/ 12394 w 168063"/>
                  <a:gd name="connsiteY2" fmla="*/ 185241 h 250929"/>
                  <a:gd name="connsiteX3" fmla="*/ 64781 w 168063"/>
                  <a:gd name="connsiteY3" fmla="*/ 247153 h 250929"/>
                  <a:gd name="connsiteX4" fmla="*/ 119550 w 168063"/>
                  <a:gd name="connsiteY4" fmla="*/ 242390 h 250929"/>
                  <a:gd name="connsiteX5" fmla="*/ 167174 w 168063"/>
                  <a:gd name="connsiteY5" fmla="*/ 228104 h 250929"/>
                  <a:gd name="connsiteX6" fmla="*/ 117169 w 168063"/>
                  <a:gd name="connsiteY6" fmla="*/ 13791 h 250929"/>
                  <a:gd name="connsiteX7" fmla="*/ 52875 w 168063"/>
                  <a:gd name="connsiteY7" fmla="*/ 28078 h 250929"/>
                  <a:gd name="connsiteX0" fmla="*/ 52875 w 168063"/>
                  <a:gd name="connsiteY0" fmla="*/ 28078 h 256469"/>
                  <a:gd name="connsiteX1" fmla="*/ 2869 w 168063"/>
                  <a:gd name="connsiteY1" fmla="*/ 82847 h 256469"/>
                  <a:gd name="connsiteX2" fmla="*/ 12394 w 168063"/>
                  <a:gd name="connsiteY2" fmla="*/ 185241 h 256469"/>
                  <a:gd name="connsiteX3" fmla="*/ 64781 w 168063"/>
                  <a:gd name="connsiteY3" fmla="*/ 247153 h 256469"/>
                  <a:gd name="connsiteX4" fmla="*/ 119550 w 168063"/>
                  <a:gd name="connsiteY4" fmla="*/ 254296 h 256469"/>
                  <a:gd name="connsiteX5" fmla="*/ 167174 w 168063"/>
                  <a:gd name="connsiteY5" fmla="*/ 228104 h 256469"/>
                  <a:gd name="connsiteX6" fmla="*/ 117169 w 168063"/>
                  <a:gd name="connsiteY6" fmla="*/ 13791 h 256469"/>
                  <a:gd name="connsiteX7" fmla="*/ 52875 w 168063"/>
                  <a:gd name="connsiteY7" fmla="*/ 28078 h 256469"/>
                  <a:gd name="connsiteX0" fmla="*/ 52875 w 165725"/>
                  <a:gd name="connsiteY0" fmla="*/ 26154 h 256461"/>
                  <a:gd name="connsiteX1" fmla="*/ 2869 w 165725"/>
                  <a:gd name="connsiteY1" fmla="*/ 80923 h 256461"/>
                  <a:gd name="connsiteX2" fmla="*/ 12394 w 165725"/>
                  <a:gd name="connsiteY2" fmla="*/ 183317 h 256461"/>
                  <a:gd name="connsiteX3" fmla="*/ 64781 w 165725"/>
                  <a:gd name="connsiteY3" fmla="*/ 245229 h 256461"/>
                  <a:gd name="connsiteX4" fmla="*/ 119550 w 165725"/>
                  <a:gd name="connsiteY4" fmla="*/ 252372 h 256461"/>
                  <a:gd name="connsiteX5" fmla="*/ 164793 w 165725"/>
                  <a:gd name="connsiteY5" fmla="*/ 199986 h 256461"/>
                  <a:gd name="connsiteX6" fmla="*/ 117169 w 165725"/>
                  <a:gd name="connsiteY6" fmla="*/ 11867 h 256461"/>
                  <a:gd name="connsiteX7" fmla="*/ 52875 w 165725"/>
                  <a:gd name="connsiteY7" fmla="*/ 26154 h 2564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65725" h="256461">
                    <a:moveTo>
                      <a:pt x="52875" y="26154"/>
                    </a:moveTo>
                    <a:cubicBezTo>
                      <a:pt x="33825" y="37663"/>
                      <a:pt x="9616" y="54729"/>
                      <a:pt x="2869" y="80923"/>
                    </a:cubicBezTo>
                    <a:cubicBezTo>
                      <a:pt x="-3878" y="107117"/>
                      <a:pt x="2075" y="155933"/>
                      <a:pt x="12394" y="183317"/>
                    </a:cubicBezTo>
                    <a:cubicBezTo>
                      <a:pt x="22713" y="210701"/>
                      <a:pt x="46922" y="233720"/>
                      <a:pt x="64781" y="245229"/>
                    </a:cubicBezTo>
                    <a:cubicBezTo>
                      <a:pt x="82640" y="256738"/>
                      <a:pt x="102881" y="259912"/>
                      <a:pt x="119550" y="252372"/>
                    </a:cubicBezTo>
                    <a:cubicBezTo>
                      <a:pt x="136219" y="244832"/>
                      <a:pt x="171937" y="236102"/>
                      <a:pt x="164793" y="199986"/>
                    </a:cubicBezTo>
                    <a:cubicBezTo>
                      <a:pt x="157649" y="163870"/>
                      <a:pt x="135822" y="40839"/>
                      <a:pt x="117169" y="11867"/>
                    </a:cubicBezTo>
                    <a:cubicBezTo>
                      <a:pt x="98516" y="-17105"/>
                      <a:pt x="71925" y="14645"/>
                      <a:pt x="52875" y="26154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자유형: 도형 25">
                <a:extLst>
                  <a:ext uri="{FF2B5EF4-FFF2-40B4-BE49-F238E27FC236}">
                    <a16:creationId xmlns:a16="http://schemas.microsoft.com/office/drawing/2014/main" id="{F238B15B-71A7-4EB8-A08C-A458C7E66345}"/>
                  </a:ext>
                </a:extLst>
              </p:cNvPr>
              <p:cNvSpPr/>
              <p:nvPr/>
            </p:nvSpPr>
            <p:spPr>
              <a:xfrm rot="1728965">
                <a:off x="3796131" y="3161068"/>
                <a:ext cx="257580" cy="398607"/>
              </a:xfrm>
              <a:custGeom>
                <a:avLst/>
                <a:gdLst>
                  <a:gd name="connsiteX0" fmla="*/ 52875 w 208701"/>
                  <a:gd name="connsiteY0" fmla="*/ 25978 h 247063"/>
                  <a:gd name="connsiteX1" fmla="*/ 2869 w 208701"/>
                  <a:gd name="connsiteY1" fmla="*/ 80747 h 247063"/>
                  <a:gd name="connsiteX2" fmla="*/ 12394 w 208701"/>
                  <a:gd name="connsiteY2" fmla="*/ 183141 h 247063"/>
                  <a:gd name="connsiteX3" fmla="*/ 64781 w 208701"/>
                  <a:gd name="connsiteY3" fmla="*/ 245053 h 247063"/>
                  <a:gd name="connsiteX4" fmla="*/ 160031 w 208701"/>
                  <a:gd name="connsiteY4" fmla="*/ 228385 h 247063"/>
                  <a:gd name="connsiteX5" fmla="*/ 207656 w 208701"/>
                  <a:gd name="connsiteY5" fmla="*/ 192666 h 247063"/>
                  <a:gd name="connsiteX6" fmla="*/ 117169 w 208701"/>
                  <a:gd name="connsiteY6" fmla="*/ 11691 h 247063"/>
                  <a:gd name="connsiteX7" fmla="*/ 52875 w 208701"/>
                  <a:gd name="connsiteY7" fmla="*/ 25978 h 247063"/>
                  <a:gd name="connsiteX0" fmla="*/ 52875 w 208246"/>
                  <a:gd name="connsiteY0" fmla="*/ 25978 h 248511"/>
                  <a:gd name="connsiteX1" fmla="*/ 2869 w 208246"/>
                  <a:gd name="connsiteY1" fmla="*/ 80747 h 248511"/>
                  <a:gd name="connsiteX2" fmla="*/ 12394 w 208246"/>
                  <a:gd name="connsiteY2" fmla="*/ 183141 h 248511"/>
                  <a:gd name="connsiteX3" fmla="*/ 64781 w 208246"/>
                  <a:gd name="connsiteY3" fmla="*/ 245053 h 248511"/>
                  <a:gd name="connsiteX4" fmla="*/ 131456 w 208246"/>
                  <a:gd name="connsiteY4" fmla="*/ 235528 h 248511"/>
                  <a:gd name="connsiteX5" fmla="*/ 207656 w 208246"/>
                  <a:gd name="connsiteY5" fmla="*/ 192666 h 248511"/>
                  <a:gd name="connsiteX6" fmla="*/ 117169 w 208246"/>
                  <a:gd name="connsiteY6" fmla="*/ 11691 h 248511"/>
                  <a:gd name="connsiteX7" fmla="*/ 52875 w 208246"/>
                  <a:gd name="connsiteY7" fmla="*/ 25978 h 248511"/>
                  <a:gd name="connsiteX0" fmla="*/ 52875 w 168395"/>
                  <a:gd name="connsiteY0" fmla="*/ 28078 h 249838"/>
                  <a:gd name="connsiteX1" fmla="*/ 2869 w 168395"/>
                  <a:gd name="connsiteY1" fmla="*/ 82847 h 249838"/>
                  <a:gd name="connsiteX2" fmla="*/ 12394 w 168395"/>
                  <a:gd name="connsiteY2" fmla="*/ 185241 h 249838"/>
                  <a:gd name="connsiteX3" fmla="*/ 64781 w 168395"/>
                  <a:gd name="connsiteY3" fmla="*/ 247153 h 249838"/>
                  <a:gd name="connsiteX4" fmla="*/ 131456 w 168395"/>
                  <a:gd name="connsiteY4" fmla="*/ 237628 h 249838"/>
                  <a:gd name="connsiteX5" fmla="*/ 167174 w 168395"/>
                  <a:gd name="connsiteY5" fmla="*/ 228104 h 249838"/>
                  <a:gd name="connsiteX6" fmla="*/ 117169 w 168395"/>
                  <a:gd name="connsiteY6" fmla="*/ 13791 h 249838"/>
                  <a:gd name="connsiteX7" fmla="*/ 52875 w 168395"/>
                  <a:gd name="connsiteY7" fmla="*/ 28078 h 249838"/>
                  <a:gd name="connsiteX0" fmla="*/ 52875 w 168063"/>
                  <a:gd name="connsiteY0" fmla="*/ 28078 h 250929"/>
                  <a:gd name="connsiteX1" fmla="*/ 2869 w 168063"/>
                  <a:gd name="connsiteY1" fmla="*/ 82847 h 250929"/>
                  <a:gd name="connsiteX2" fmla="*/ 12394 w 168063"/>
                  <a:gd name="connsiteY2" fmla="*/ 185241 h 250929"/>
                  <a:gd name="connsiteX3" fmla="*/ 64781 w 168063"/>
                  <a:gd name="connsiteY3" fmla="*/ 247153 h 250929"/>
                  <a:gd name="connsiteX4" fmla="*/ 119550 w 168063"/>
                  <a:gd name="connsiteY4" fmla="*/ 242390 h 250929"/>
                  <a:gd name="connsiteX5" fmla="*/ 167174 w 168063"/>
                  <a:gd name="connsiteY5" fmla="*/ 228104 h 250929"/>
                  <a:gd name="connsiteX6" fmla="*/ 117169 w 168063"/>
                  <a:gd name="connsiteY6" fmla="*/ 13791 h 250929"/>
                  <a:gd name="connsiteX7" fmla="*/ 52875 w 168063"/>
                  <a:gd name="connsiteY7" fmla="*/ 28078 h 250929"/>
                  <a:gd name="connsiteX0" fmla="*/ 52875 w 168063"/>
                  <a:gd name="connsiteY0" fmla="*/ 28078 h 256469"/>
                  <a:gd name="connsiteX1" fmla="*/ 2869 w 168063"/>
                  <a:gd name="connsiteY1" fmla="*/ 82847 h 256469"/>
                  <a:gd name="connsiteX2" fmla="*/ 12394 w 168063"/>
                  <a:gd name="connsiteY2" fmla="*/ 185241 h 256469"/>
                  <a:gd name="connsiteX3" fmla="*/ 64781 w 168063"/>
                  <a:gd name="connsiteY3" fmla="*/ 247153 h 256469"/>
                  <a:gd name="connsiteX4" fmla="*/ 119550 w 168063"/>
                  <a:gd name="connsiteY4" fmla="*/ 254296 h 256469"/>
                  <a:gd name="connsiteX5" fmla="*/ 167174 w 168063"/>
                  <a:gd name="connsiteY5" fmla="*/ 228104 h 256469"/>
                  <a:gd name="connsiteX6" fmla="*/ 117169 w 168063"/>
                  <a:gd name="connsiteY6" fmla="*/ 13791 h 256469"/>
                  <a:gd name="connsiteX7" fmla="*/ 52875 w 168063"/>
                  <a:gd name="connsiteY7" fmla="*/ 28078 h 256469"/>
                  <a:gd name="connsiteX0" fmla="*/ 52875 w 165725"/>
                  <a:gd name="connsiteY0" fmla="*/ 26154 h 256461"/>
                  <a:gd name="connsiteX1" fmla="*/ 2869 w 165725"/>
                  <a:gd name="connsiteY1" fmla="*/ 80923 h 256461"/>
                  <a:gd name="connsiteX2" fmla="*/ 12394 w 165725"/>
                  <a:gd name="connsiteY2" fmla="*/ 183317 h 256461"/>
                  <a:gd name="connsiteX3" fmla="*/ 64781 w 165725"/>
                  <a:gd name="connsiteY3" fmla="*/ 245229 h 256461"/>
                  <a:gd name="connsiteX4" fmla="*/ 119550 w 165725"/>
                  <a:gd name="connsiteY4" fmla="*/ 252372 h 256461"/>
                  <a:gd name="connsiteX5" fmla="*/ 164793 w 165725"/>
                  <a:gd name="connsiteY5" fmla="*/ 199986 h 256461"/>
                  <a:gd name="connsiteX6" fmla="*/ 117169 w 165725"/>
                  <a:gd name="connsiteY6" fmla="*/ 11867 h 256461"/>
                  <a:gd name="connsiteX7" fmla="*/ 52875 w 165725"/>
                  <a:gd name="connsiteY7" fmla="*/ 26154 h 2564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65725" h="256461">
                    <a:moveTo>
                      <a:pt x="52875" y="26154"/>
                    </a:moveTo>
                    <a:cubicBezTo>
                      <a:pt x="33825" y="37663"/>
                      <a:pt x="9616" y="54729"/>
                      <a:pt x="2869" y="80923"/>
                    </a:cubicBezTo>
                    <a:cubicBezTo>
                      <a:pt x="-3878" y="107117"/>
                      <a:pt x="2075" y="155933"/>
                      <a:pt x="12394" y="183317"/>
                    </a:cubicBezTo>
                    <a:cubicBezTo>
                      <a:pt x="22713" y="210701"/>
                      <a:pt x="46922" y="233720"/>
                      <a:pt x="64781" y="245229"/>
                    </a:cubicBezTo>
                    <a:cubicBezTo>
                      <a:pt x="82640" y="256738"/>
                      <a:pt x="102881" y="259912"/>
                      <a:pt x="119550" y="252372"/>
                    </a:cubicBezTo>
                    <a:cubicBezTo>
                      <a:pt x="136219" y="244832"/>
                      <a:pt x="171937" y="236102"/>
                      <a:pt x="164793" y="199986"/>
                    </a:cubicBezTo>
                    <a:cubicBezTo>
                      <a:pt x="157649" y="163870"/>
                      <a:pt x="135822" y="40839"/>
                      <a:pt x="117169" y="11867"/>
                    </a:cubicBezTo>
                    <a:cubicBezTo>
                      <a:pt x="98516" y="-17105"/>
                      <a:pt x="71925" y="14645"/>
                      <a:pt x="52875" y="26154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D18D8754-A1C1-45FD-B064-98054B71F10F}"/>
                </a:ext>
              </a:extLst>
            </p:cNvPr>
            <p:cNvGrpSpPr/>
            <p:nvPr/>
          </p:nvGrpSpPr>
          <p:grpSpPr>
            <a:xfrm>
              <a:off x="505593" y="2508901"/>
              <a:ext cx="1079642" cy="721346"/>
              <a:chOff x="521527" y="2445200"/>
              <a:chExt cx="1079642" cy="721346"/>
            </a:xfrm>
          </p:grpSpPr>
          <p:sp>
            <p:nvSpPr>
              <p:cNvPr id="3" name="사각형: 둥근 모서리 2">
                <a:extLst>
                  <a:ext uri="{FF2B5EF4-FFF2-40B4-BE49-F238E27FC236}">
                    <a16:creationId xmlns:a16="http://schemas.microsoft.com/office/drawing/2014/main" id="{B8EF42F9-FB83-4126-A176-13503BE24D1E}"/>
                  </a:ext>
                </a:extLst>
              </p:cNvPr>
              <p:cNvSpPr/>
              <p:nvPr/>
            </p:nvSpPr>
            <p:spPr>
              <a:xfrm rot="1785736">
                <a:off x="521527" y="2445200"/>
                <a:ext cx="1079642" cy="692901"/>
              </a:xfrm>
              <a:prstGeom prst="roundRect">
                <a:avLst>
                  <a:gd name="adj" fmla="val 50000"/>
                </a:avLst>
              </a:prstGeom>
              <a:solidFill>
                <a:srgbClr val="FED3C2"/>
              </a:solidFill>
              <a:ln>
                <a:noFill/>
              </a:ln>
              <a:effectLst>
                <a:outerShdw dist="25400" dir="3000000" algn="t" rotWithShape="0">
                  <a:srgbClr val="E4B09F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자유형: 도형 26">
                <a:extLst>
                  <a:ext uri="{FF2B5EF4-FFF2-40B4-BE49-F238E27FC236}">
                    <a16:creationId xmlns:a16="http://schemas.microsoft.com/office/drawing/2014/main" id="{7C16667C-4890-4008-8ACA-52BCF2021663}"/>
                  </a:ext>
                </a:extLst>
              </p:cNvPr>
              <p:cNvSpPr/>
              <p:nvPr/>
            </p:nvSpPr>
            <p:spPr>
              <a:xfrm>
                <a:off x="1032642" y="2642675"/>
                <a:ext cx="443387" cy="523871"/>
              </a:xfrm>
              <a:custGeom>
                <a:avLst/>
                <a:gdLst>
                  <a:gd name="connsiteX0" fmla="*/ 77919 w 285272"/>
                  <a:gd name="connsiteY0" fmla="*/ 90792 h 337055"/>
                  <a:gd name="connsiteX1" fmla="*/ 125544 w 285272"/>
                  <a:gd name="connsiteY1" fmla="*/ 7448 h 337055"/>
                  <a:gd name="connsiteX2" fmla="*/ 201744 w 285272"/>
                  <a:gd name="connsiteY2" fmla="*/ 16973 h 337055"/>
                  <a:gd name="connsiteX3" fmla="*/ 280326 w 285272"/>
                  <a:gd name="connsiteY3" fmla="*/ 121748 h 337055"/>
                  <a:gd name="connsiteX4" fmla="*/ 263657 w 285272"/>
                  <a:gd name="connsiteY4" fmla="*/ 259861 h 337055"/>
                  <a:gd name="connsiteX5" fmla="*/ 154119 w 285272"/>
                  <a:gd name="connsiteY5" fmla="*/ 336061 h 337055"/>
                  <a:gd name="connsiteX6" fmla="*/ 11244 w 285272"/>
                  <a:gd name="connsiteY6" fmla="*/ 297961 h 337055"/>
                  <a:gd name="connsiteX7" fmla="*/ 16007 w 285272"/>
                  <a:gd name="connsiteY7" fmla="*/ 221761 h 337055"/>
                  <a:gd name="connsiteX8" fmla="*/ 77919 w 285272"/>
                  <a:gd name="connsiteY8" fmla="*/ 90792 h 3370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85272" h="337055">
                    <a:moveTo>
                      <a:pt x="77919" y="90792"/>
                    </a:moveTo>
                    <a:cubicBezTo>
                      <a:pt x="96175" y="55073"/>
                      <a:pt x="104906" y="19751"/>
                      <a:pt x="125544" y="7448"/>
                    </a:cubicBezTo>
                    <a:cubicBezTo>
                      <a:pt x="146182" y="-4855"/>
                      <a:pt x="175947" y="-2077"/>
                      <a:pt x="201744" y="16973"/>
                    </a:cubicBezTo>
                    <a:cubicBezTo>
                      <a:pt x="227541" y="36023"/>
                      <a:pt x="270007" y="81267"/>
                      <a:pt x="280326" y="121748"/>
                    </a:cubicBezTo>
                    <a:cubicBezTo>
                      <a:pt x="290645" y="162229"/>
                      <a:pt x="284692" y="224142"/>
                      <a:pt x="263657" y="259861"/>
                    </a:cubicBezTo>
                    <a:cubicBezTo>
                      <a:pt x="242623" y="295580"/>
                      <a:pt x="196188" y="329711"/>
                      <a:pt x="154119" y="336061"/>
                    </a:cubicBezTo>
                    <a:cubicBezTo>
                      <a:pt x="112050" y="342411"/>
                      <a:pt x="34263" y="317011"/>
                      <a:pt x="11244" y="297961"/>
                    </a:cubicBezTo>
                    <a:cubicBezTo>
                      <a:pt x="-11775" y="278911"/>
                      <a:pt x="6085" y="253511"/>
                      <a:pt x="16007" y="221761"/>
                    </a:cubicBezTo>
                    <a:cubicBezTo>
                      <a:pt x="25929" y="190011"/>
                      <a:pt x="59663" y="126511"/>
                      <a:pt x="77919" y="9079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988030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순서도: 저장 데이터 33">
            <a:extLst>
              <a:ext uri="{FF2B5EF4-FFF2-40B4-BE49-F238E27FC236}">
                <a16:creationId xmlns:a16="http://schemas.microsoft.com/office/drawing/2014/main" id="{BEF66B1F-7276-4E3B-BCDE-3F8768DBE3AB}"/>
              </a:ext>
            </a:extLst>
          </p:cNvPr>
          <p:cNvSpPr/>
          <p:nvPr/>
        </p:nvSpPr>
        <p:spPr>
          <a:xfrm rot="18993854" flipH="1">
            <a:off x="-225856" y="3927975"/>
            <a:ext cx="1319355" cy="1764077"/>
          </a:xfrm>
          <a:prstGeom prst="flowChartOnlineStorage">
            <a:avLst/>
          </a:prstGeom>
          <a:solidFill>
            <a:schemeClr val="bg1">
              <a:lumMod val="7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DEEF9AF-D25D-2D38-3987-2A148D3A4C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37331" y="457650"/>
            <a:ext cx="2666738" cy="5809679"/>
          </a:xfrm>
          <a:prstGeom prst="rect">
            <a:avLst/>
          </a:prstGeom>
        </p:spPr>
      </p:pic>
      <p:grpSp>
        <p:nvGrpSpPr>
          <p:cNvPr id="39" name="그룹 38">
            <a:extLst>
              <a:ext uri="{FF2B5EF4-FFF2-40B4-BE49-F238E27FC236}">
                <a16:creationId xmlns:a16="http://schemas.microsoft.com/office/drawing/2014/main" id="{D59527C5-D104-6AAD-23F0-8F655F4E93CC}"/>
              </a:ext>
            </a:extLst>
          </p:cNvPr>
          <p:cNvGrpSpPr/>
          <p:nvPr/>
        </p:nvGrpSpPr>
        <p:grpSpPr>
          <a:xfrm>
            <a:off x="2302975" y="3932129"/>
            <a:ext cx="8496830" cy="537351"/>
            <a:chOff x="2302975" y="3932129"/>
            <a:chExt cx="8496830" cy="537351"/>
          </a:xfrm>
        </p:grpSpPr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600C5975-A4FE-43E7-81ED-BAB66536BAD4}"/>
                </a:ext>
              </a:extLst>
            </p:cNvPr>
            <p:cNvSpPr/>
            <p:nvPr/>
          </p:nvSpPr>
          <p:spPr>
            <a:xfrm>
              <a:off x="5928775" y="3932129"/>
              <a:ext cx="4871030" cy="42614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6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NanumSquare Neo OTF ExtraBold" pitchFamily="2" charset="-127"/>
                  <a:ea typeface="NanumSquare Neo OTF ExtraBold" pitchFamily="2" charset="-127"/>
                </a:rPr>
                <a:t>카메라 모드</a:t>
              </a:r>
              <a:r>
                <a:rPr lang="ko-KR" altLang="en-US" sz="16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NanumSquare Neo OTF Regular" pitchFamily="2" charset="-127"/>
                  <a:ea typeface="NanumSquare Neo OTF Regular" pitchFamily="2" charset="-127"/>
                </a:rPr>
                <a:t>로 전환</a:t>
              </a:r>
              <a:endParaRPr lang="ko-KR" altLang="en-US" sz="1050" dirty="0">
                <a:solidFill>
                  <a:prstClr val="white">
                    <a:lumMod val="65000"/>
                  </a:prstClr>
                </a:solidFill>
                <a:latin typeface="NanumSquare Neo OTF Regular" pitchFamily="2" charset="-127"/>
                <a:ea typeface="NanumSquare Neo OTF Regular" pitchFamily="2" charset="-127"/>
              </a:endParaRPr>
            </a:p>
          </p:txBody>
        </p:sp>
        <p:sp>
          <p:nvSpPr>
            <p:cNvPr id="117" name="타원 116">
              <a:extLst>
                <a:ext uri="{FF2B5EF4-FFF2-40B4-BE49-F238E27FC236}">
                  <a16:creationId xmlns:a16="http://schemas.microsoft.com/office/drawing/2014/main" id="{A8847A14-E107-682F-8348-11B94E48CD55}"/>
                </a:ext>
              </a:extLst>
            </p:cNvPr>
            <p:cNvSpPr/>
            <p:nvPr/>
          </p:nvSpPr>
          <p:spPr>
            <a:xfrm>
              <a:off x="2302975" y="3945631"/>
              <a:ext cx="523849" cy="523849"/>
            </a:xfrm>
            <a:prstGeom prst="ellipse">
              <a:avLst/>
            </a:prstGeom>
            <a:solidFill>
              <a:srgbClr val="FFFFFF">
                <a:alpha val="29804"/>
              </a:srgbClr>
            </a:solidFill>
            <a:ln w="22225">
              <a:solidFill>
                <a:srgbClr val="FFC000"/>
              </a:solidFill>
              <a:prstDash val="sysDash"/>
            </a:ln>
            <a:effectLst>
              <a:outerShdw dist="381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118" name="직선 화살표 연결선 117">
              <a:extLst>
                <a:ext uri="{FF2B5EF4-FFF2-40B4-BE49-F238E27FC236}">
                  <a16:creationId xmlns:a16="http://schemas.microsoft.com/office/drawing/2014/main" id="{9071B0B4-340C-BB06-604F-9588D38A00AD}"/>
                </a:ext>
              </a:extLst>
            </p:cNvPr>
            <p:cNvCxnSpPr>
              <a:cxnSpLocks/>
              <a:stCxn id="117" idx="6"/>
              <a:endCxn id="110" idx="1"/>
            </p:cNvCxnSpPr>
            <p:nvPr/>
          </p:nvCxnSpPr>
          <p:spPr>
            <a:xfrm flipV="1">
              <a:off x="2826824" y="4145200"/>
              <a:ext cx="3101951" cy="62356"/>
            </a:xfrm>
            <a:prstGeom prst="straightConnector1">
              <a:avLst/>
            </a:prstGeom>
            <a:ln w="19050">
              <a:solidFill>
                <a:srgbClr val="FFC00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2FC4A466-9D75-4D26-9D56-72DDC8F13DCD}"/>
              </a:ext>
            </a:extLst>
          </p:cNvPr>
          <p:cNvGrpSpPr/>
          <p:nvPr/>
        </p:nvGrpSpPr>
        <p:grpSpPr>
          <a:xfrm>
            <a:off x="2302975" y="4470658"/>
            <a:ext cx="8491751" cy="1128894"/>
            <a:chOff x="2302975" y="4470658"/>
            <a:chExt cx="8491751" cy="1128894"/>
          </a:xfrm>
        </p:grpSpPr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7CE49AB1-BE29-EAC1-9143-6D58F83267BB}"/>
                </a:ext>
              </a:extLst>
            </p:cNvPr>
            <p:cNvSpPr/>
            <p:nvPr/>
          </p:nvSpPr>
          <p:spPr>
            <a:xfrm>
              <a:off x="5923696" y="4804078"/>
              <a:ext cx="4871030" cy="79547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6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NanumSquare Neo OTF Regular" pitchFamily="2" charset="-127"/>
                  <a:ea typeface="NanumSquare Neo OTF Regular" pitchFamily="2" charset="-127"/>
                </a:rPr>
                <a:t>공대 실내외 </a:t>
              </a:r>
              <a:r>
                <a:rPr lang="ko-KR" altLang="en-US" sz="16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NanumSquare Neo OTF ExtraBold" pitchFamily="2" charset="-127"/>
                  <a:ea typeface="NanumSquare Neo OTF ExtraBold" pitchFamily="2" charset="-127"/>
                </a:rPr>
                <a:t>지도</a:t>
              </a:r>
              <a:r>
                <a:rPr lang="ko-KR" altLang="en-US" sz="16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NanumSquare Neo OTF Regular" pitchFamily="2" charset="-127"/>
                  <a:ea typeface="NanumSquare Neo OTF Regular" pitchFamily="2" charset="-127"/>
                </a:rPr>
                <a:t> </a:t>
              </a:r>
              <a:r>
                <a:rPr lang="ko-KR" altLang="en-US" sz="16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NanumSquare Neo OTF Regular" pitchFamily="2" charset="-127"/>
                  <a:ea typeface="NanumSquare Neo OTF Regular" pitchFamily="2" charset="-127"/>
                </a:rPr>
                <a:t>확인</a:t>
              </a:r>
              <a:endParaRPr lang="en-US" altLang="ko-KR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NanumSquare Neo OTF Regular" pitchFamily="2" charset="-127"/>
                <a:ea typeface="NanumSquare Neo OTF Regular" pitchFamily="2" charset="-127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6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NanumSquare Neo OTF ExtraBold" pitchFamily="2" charset="-127"/>
                  <a:ea typeface="NanumSquare Neo OTF ExtraBold" pitchFamily="2" charset="-127"/>
                </a:rPr>
                <a:t>현재 내 위치</a:t>
              </a:r>
              <a:r>
                <a:rPr lang="ko-KR" altLang="en-US" sz="16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NanumSquare Neo OTF Regular" pitchFamily="2" charset="-127"/>
                  <a:ea typeface="NanumSquare Neo OTF Regular" pitchFamily="2" charset="-127"/>
                </a:rPr>
                <a:t>와 이전에 </a:t>
              </a:r>
              <a:r>
                <a:rPr lang="ko-KR" altLang="en-US" sz="16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NanumSquare Neo OTF ExtraBold" pitchFamily="2" charset="-127"/>
                  <a:ea typeface="NanumSquare Neo OTF ExtraBold" pitchFamily="2" charset="-127"/>
                </a:rPr>
                <a:t>방문한 장소</a:t>
              </a:r>
              <a:r>
                <a:rPr lang="ko-KR" altLang="en-US" sz="16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NanumSquare Neo OTF Regular" pitchFamily="2" charset="-127"/>
                  <a:ea typeface="NanumSquare Neo OTF Regular" pitchFamily="2" charset="-127"/>
                </a:rPr>
                <a:t>들이 </a:t>
              </a:r>
              <a:r>
                <a:rPr lang="ko-KR" altLang="en-US" sz="1600" dirty="0" err="1">
                  <a:solidFill>
                    <a:prstClr val="black">
                      <a:lumMod val="65000"/>
                      <a:lumOff val="35000"/>
                    </a:prstClr>
                  </a:solidFill>
                  <a:latin typeface="NanumSquare Neo OTF Regular" pitchFamily="2" charset="-127"/>
                  <a:ea typeface="NanumSquare Neo OTF Regular" pitchFamily="2" charset="-127"/>
                </a:rPr>
                <a:t>마킹됨</a:t>
              </a:r>
              <a:endParaRPr lang="ko-KR" altLang="en-US" sz="1050" dirty="0">
                <a:solidFill>
                  <a:prstClr val="white">
                    <a:lumMod val="65000"/>
                  </a:prstClr>
                </a:solidFill>
                <a:latin typeface="NanumSquare Neo OTF Regular" pitchFamily="2" charset="-127"/>
                <a:ea typeface="NanumSquare Neo OTF Regular" pitchFamily="2" charset="-127"/>
              </a:endParaRPr>
            </a:p>
          </p:txBody>
        </p:sp>
        <p:sp>
          <p:nvSpPr>
            <p:cNvPr id="121" name="타원 120">
              <a:extLst>
                <a:ext uri="{FF2B5EF4-FFF2-40B4-BE49-F238E27FC236}">
                  <a16:creationId xmlns:a16="http://schemas.microsoft.com/office/drawing/2014/main" id="{CC187241-6B33-394E-3BAA-6300A976424D}"/>
                </a:ext>
              </a:extLst>
            </p:cNvPr>
            <p:cNvSpPr/>
            <p:nvPr/>
          </p:nvSpPr>
          <p:spPr>
            <a:xfrm>
              <a:off x="2302975" y="4470658"/>
              <a:ext cx="523849" cy="523849"/>
            </a:xfrm>
            <a:prstGeom prst="ellipse">
              <a:avLst/>
            </a:prstGeom>
            <a:solidFill>
              <a:srgbClr val="FFFFFF">
                <a:alpha val="29804"/>
              </a:srgbClr>
            </a:solidFill>
            <a:ln w="22225">
              <a:solidFill>
                <a:srgbClr val="FFC000"/>
              </a:solidFill>
              <a:prstDash val="sysDash"/>
            </a:ln>
            <a:effectLst>
              <a:outerShdw dist="381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122" name="직선 화살표 연결선 121">
              <a:extLst>
                <a:ext uri="{FF2B5EF4-FFF2-40B4-BE49-F238E27FC236}">
                  <a16:creationId xmlns:a16="http://schemas.microsoft.com/office/drawing/2014/main" id="{29A257B3-43E3-472B-E8AC-D61F2AA6ECC1}"/>
                </a:ext>
              </a:extLst>
            </p:cNvPr>
            <p:cNvCxnSpPr>
              <a:cxnSpLocks/>
              <a:stCxn id="121" idx="6"/>
              <a:endCxn id="120" idx="1"/>
            </p:cNvCxnSpPr>
            <p:nvPr/>
          </p:nvCxnSpPr>
          <p:spPr>
            <a:xfrm>
              <a:off x="2826824" y="4732583"/>
              <a:ext cx="3096872" cy="469232"/>
            </a:xfrm>
            <a:prstGeom prst="straightConnector1">
              <a:avLst/>
            </a:prstGeom>
            <a:ln w="19050">
              <a:solidFill>
                <a:srgbClr val="FFC00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ED24DC2C-CB39-E880-7F8F-68A5F9A1EF31}"/>
              </a:ext>
            </a:extLst>
          </p:cNvPr>
          <p:cNvGrpSpPr/>
          <p:nvPr/>
        </p:nvGrpSpPr>
        <p:grpSpPr>
          <a:xfrm>
            <a:off x="2583325" y="2841472"/>
            <a:ext cx="8211401" cy="644850"/>
            <a:chOff x="2583325" y="2841472"/>
            <a:chExt cx="8211401" cy="644850"/>
          </a:xfrm>
        </p:grpSpPr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5FD9D3FF-F445-EB4B-AC34-86C639DA9021}"/>
                </a:ext>
              </a:extLst>
            </p:cNvPr>
            <p:cNvSpPr/>
            <p:nvPr/>
          </p:nvSpPr>
          <p:spPr>
            <a:xfrm>
              <a:off x="5923696" y="3060180"/>
              <a:ext cx="4871030" cy="42614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6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NanumSquare Neo OTF Regular" pitchFamily="2" charset="-127"/>
                  <a:ea typeface="NanumSquare Neo OTF Regular" pitchFamily="2" charset="-127"/>
                </a:rPr>
                <a:t>다음</a:t>
              </a:r>
              <a:r>
                <a:rPr lang="ko-KR" altLang="en-US" sz="16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NanumSquare Neo OTF Regular" pitchFamily="2" charset="-127"/>
                  <a:ea typeface="NanumSquare Neo OTF Regular" pitchFamily="2" charset="-127"/>
                </a:rPr>
                <a:t> </a:t>
              </a:r>
              <a:r>
                <a:rPr lang="ko-KR" altLang="en-US" sz="16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NanumSquare Neo OTF Regular" pitchFamily="2" charset="-127"/>
                  <a:ea typeface="NanumSquare Neo OTF Regular" pitchFamily="2" charset="-127"/>
                </a:rPr>
                <a:t>목표 지점</a:t>
              </a:r>
              <a:r>
                <a:rPr lang="ko-KR" altLang="en-US" sz="16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NanumSquare Neo OTF Regular" pitchFamily="2" charset="-127"/>
                  <a:ea typeface="NanumSquare Neo OTF Regular" pitchFamily="2" charset="-127"/>
                </a:rPr>
                <a:t>에 대한 </a:t>
              </a:r>
              <a:r>
                <a:rPr lang="ko-KR" altLang="en-US" sz="16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NanumSquare Neo OTF ExtraBold" pitchFamily="2" charset="-127"/>
                  <a:ea typeface="NanumSquare Neo OTF ExtraBold" pitchFamily="2" charset="-127"/>
                </a:rPr>
                <a:t>힌트</a:t>
              </a:r>
              <a:r>
                <a:rPr lang="ko-KR" altLang="en-US" sz="16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NanumSquare Neo OTF Regular" pitchFamily="2" charset="-127"/>
                  <a:ea typeface="NanumSquare Neo OTF Regular" pitchFamily="2" charset="-127"/>
                </a:rPr>
                <a:t>를 제공</a:t>
              </a:r>
              <a:endParaRPr lang="ko-KR" altLang="en-US" sz="1050" dirty="0">
                <a:solidFill>
                  <a:prstClr val="white">
                    <a:lumMod val="65000"/>
                  </a:prstClr>
                </a:solidFill>
                <a:latin typeface="NanumSquare Neo OTF Regular" pitchFamily="2" charset="-127"/>
                <a:ea typeface="NanumSquare Neo OTF Regular" pitchFamily="2" charset="-127"/>
              </a:endParaRPr>
            </a:p>
          </p:txBody>
        </p:sp>
        <p:cxnSp>
          <p:nvCxnSpPr>
            <p:cNvPr id="78" name="직선 화살표 연결선 77">
              <a:extLst>
                <a:ext uri="{FF2B5EF4-FFF2-40B4-BE49-F238E27FC236}">
                  <a16:creationId xmlns:a16="http://schemas.microsoft.com/office/drawing/2014/main" id="{5D8F8E36-82FB-D845-59D2-57B5E513E91B}"/>
                </a:ext>
              </a:extLst>
            </p:cNvPr>
            <p:cNvCxnSpPr>
              <a:cxnSpLocks/>
              <a:endCxn id="76" idx="1"/>
            </p:cNvCxnSpPr>
            <p:nvPr/>
          </p:nvCxnSpPr>
          <p:spPr>
            <a:xfrm>
              <a:off x="2583325" y="2841472"/>
              <a:ext cx="3340371" cy="431779"/>
            </a:xfrm>
            <a:prstGeom prst="straightConnector1">
              <a:avLst/>
            </a:prstGeom>
            <a:ln w="19050">
              <a:solidFill>
                <a:srgbClr val="FFC00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F0C9D6D-646F-29DE-D4C8-3CC1D4939873}"/>
              </a:ext>
            </a:extLst>
          </p:cNvPr>
          <p:cNvGrpSpPr/>
          <p:nvPr/>
        </p:nvGrpSpPr>
        <p:grpSpPr>
          <a:xfrm>
            <a:off x="1191173" y="463461"/>
            <a:ext cx="2753572" cy="5849438"/>
            <a:chOff x="1191173" y="452385"/>
            <a:chExt cx="2753572" cy="5849438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06570D06-E241-0D76-D64E-7D0B0AD2382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231383" y="452385"/>
              <a:ext cx="2685607" cy="5822231"/>
            </a:xfrm>
            <a:prstGeom prst="rect">
              <a:avLst/>
            </a:prstGeom>
          </p:spPr>
        </p:pic>
        <p:sp>
          <p:nvSpPr>
            <p:cNvPr id="12" name="사각형: 둥근 모서리 5">
              <a:extLst>
                <a:ext uri="{FF2B5EF4-FFF2-40B4-BE49-F238E27FC236}">
                  <a16:creationId xmlns:a16="http://schemas.microsoft.com/office/drawing/2014/main" id="{AC9B16E2-7E88-3907-CA18-60A38DA8EB22}"/>
                </a:ext>
              </a:extLst>
            </p:cNvPr>
            <p:cNvSpPr/>
            <p:nvPr/>
          </p:nvSpPr>
          <p:spPr>
            <a:xfrm>
              <a:off x="1191173" y="462854"/>
              <a:ext cx="2753572" cy="5838969"/>
            </a:xfrm>
            <a:prstGeom prst="roundRect">
              <a:avLst>
                <a:gd name="adj" fmla="val 6495"/>
              </a:avLst>
            </a:prstGeom>
            <a:noFill/>
            <a:ln w="1016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73B1FC85-FBF9-AB39-EF85-A20BB81D1CEC}"/>
              </a:ext>
            </a:extLst>
          </p:cNvPr>
          <p:cNvGrpSpPr/>
          <p:nvPr/>
        </p:nvGrpSpPr>
        <p:grpSpPr>
          <a:xfrm>
            <a:off x="1204546" y="474071"/>
            <a:ext cx="2753572" cy="5842467"/>
            <a:chOff x="2707647" y="1582949"/>
            <a:chExt cx="2753572" cy="5842467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A8794388-68AA-B6EA-6EF8-4B41C132445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741159" y="1582949"/>
              <a:ext cx="2685606" cy="5809680"/>
            </a:xfrm>
            <a:prstGeom prst="rect">
              <a:avLst/>
            </a:prstGeom>
          </p:spPr>
        </p:pic>
        <p:sp>
          <p:nvSpPr>
            <p:cNvPr id="28" name="사각형: 둥근 모서리 5">
              <a:extLst>
                <a:ext uri="{FF2B5EF4-FFF2-40B4-BE49-F238E27FC236}">
                  <a16:creationId xmlns:a16="http://schemas.microsoft.com/office/drawing/2014/main" id="{366A8E2C-5618-91EC-0702-15EFD58197B9}"/>
                </a:ext>
              </a:extLst>
            </p:cNvPr>
            <p:cNvSpPr/>
            <p:nvPr/>
          </p:nvSpPr>
          <p:spPr>
            <a:xfrm>
              <a:off x="2707647" y="1586447"/>
              <a:ext cx="2753572" cy="5838969"/>
            </a:xfrm>
            <a:prstGeom prst="roundRect">
              <a:avLst>
                <a:gd name="adj" fmla="val 6495"/>
              </a:avLst>
            </a:prstGeom>
            <a:noFill/>
            <a:ln w="1016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6" name="순서도: 저장 데이터 35">
            <a:extLst>
              <a:ext uri="{FF2B5EF4-FFF2-40B4-BE49-F238E27FC236}">
                <a16:creationId xmlns:a16="http://schemas.microsoft.com/office/drawing/2014/main" id="{CC36649D-9478-46D0-A452-C649769A4D1B}"/>
              </a:ext>
            </a:extLst>
          </p:cNvPr>
          <p:cNvSpPr/>
          <p:nvPr/>
        </p:nvSpPr>
        <p:spPr>
          <a:xfrm rot="18993854" flipH="1">
            <a:off x="-586668" y="4115761"/>
            <a:ext cx="1468643" cy="1963686"/>
          </a:xfrm>
          <a:prstGeom prst="flowChartOnlineStorage">
            <a:avLst/>
          </a:prstGeom>
          <a:solidFill>
            <a:schemeClr val="accent6">
              <a:lumMod val="50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자유형: 도형 9">
            <a:extLst>
              <a:ext uri="{FF2B5EF4-FFF2-40B4-BE49-F238E27FC236}">
                <a16:creationId xmlns:a16="http://schemas.microsoft.com/office/drawing/2014/main" id="{789459BC-A0B4-44D9-B925-DCCF1BED9346}"/>
              </a:ext>
            </a:extLst>
          </p:cNvPr>
          <p:cNvSpPr/>
          <p:nvPr/>
        </p:nvSpPr>
        <p:spPr>
          <a:xfrm>
            <a:off x="-250805" y="2296800"/>
            <a:ext cx="1384623" cy="3165345"/>
          </a:xfrm>
          <a:custGeom>
            <a:avLst/>
            <a:gdLst>
              <a:gd name="connsiteX0" fmla="*/ 890857 w 890857"/>
              <a:gd name="connsiteY0" fmla="*/ 0 h 2036561"/>
              <a:gd name="connsiteX1" fmla="*/ 890857 w 890857"/>
              <a:gd name="connsiteY1" fmla="*/ 1845596 h 2036561"/>
              <a:gd name="connsiteX2" fmla="*/ 851294 w 890857"/>
              <a:gd name="connsiteY2" fmla="*/ 1880437 h 2036561"/>
              <a:gd name="connsiteX3" fmla="*/ 301225 w 890857"/>
              <a:gd name="connsiteY3" fmla="*/ 2027033 h 2036561"/>
              <a:gd name="connsiteX4" fmla="*/ 2775 w 890857"/>
              <a:gd name="connsiteY4" fmla="*/ 1468233 h 2036561"/>
              <a:gd name="connsiteX5" fmla="*/ 167875 w 890857"/>
              <a:gd name="connsiteY5" fmla="*/ 1207883 h 2036561"/>
              <a:gd name="connsiteX6" fmla="*/ 428225 w 890857"/>
              <a:gd name="connsiteY6" fmla="*/ 858633 h 2036561"/>
              <a:gd name="connsiteX7" fmla="*/ 479025 w 890857"/>
              <a:gd name="connsiteY7" fmla="*/ 566533 h 2036561"/>
              <a:gd name="connsiteX8" fmla="*/ 542525 w 890857"/>
              <a:gd name="connsiteY8" fmla="*/ 217283 h 2036561"/>
              <a:gd name="connsiteX9" fmla="*/ 867268 w 890857"/>
              <a:gd name="connsiteY9" fmla="*/ 4756 h 2036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90857" h="2036561">
                <a:moveTo>
                  <a:pt x="890857" y="0"/>
                </a:moveTo>
                <a:lnTo>
                  <a:pt x="890857" y="1845596"/>
                </a:lnTo>
                <a:lnTo>
                  <a:pt x="851294" y="1880437"/>
                </a:lnTo>
                <a:cubicBezTo>
                  <a:pt x="666152" y="2017707"/>
                  <a:pt x="427432" y="2057196"/>
                  <a:pt x="301225" y="2027033"/>
                </a:cubicBezTo>
                <a:cubicBezTo>
                  <a:pt x="132950" y="1986816"/>
                  <a:pt x="25000" y="1604758"/>
                  <a:pt x="2775" y="1468233"/>
                </a:cubicBezTo>
                <a:cubicBezTo>
                  <a:pt x="-19450" y="1331708"/>
                  <a:pt x="96967" y="1309483"/>
                  <a:pt x="167875" y="1207883"/>
                </a:cubicBezTo>
                <a:cubicBezTo>
                  <a:pt x="238783" y="1106283"/>
                  <a:pt x="376367" y="965525"/>
                  <a:pt x="428225" y="858633"/>
                </a:cubicBezTo>
                <a:cubicBezTo>
                  <a:pt x="480083" y="751741"/>
                  <a:pt x="459975" y="673425"/>
                  <a:pt x="479025" y="566533"/>
                </a:cubicBezTo>
                <a:cubicBezTo>
                  <a:pt x="498075" y="459641"/>
                  <a:pt x="458917" y="312533"/>
                  <a:pt x="542525" y="217283"/>
                </a:cubicBezTo>
                <a:cubicBezTo>
                  <a:pt x="605231" y="145846"/>
                  <a:pt x="744733" y="41070"/>
                  <a:pt x="867268" y="4756"/>
                </a:cubicBezTo>
                <a:close/>
              </a:path>
            </a:pathLst>
          </a:custGeom>
          <a:solidFill>
            <a:srgbClr val="FED3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0" name="순서도: 저장 데이터 29">
            <a:extLst>
              <a:ext uri="{FF2B5EF4-FFF2-40B4-BE49-F238E27FC236}">
                <a16:creationId xmlns:a16="http://schemas.microsoft.com/office/drawing/2014/main" id="{C6EDB414-0548-4FEB-BD8C-2EEF5D3DAED1}"/>
              </a:ext>
            </a:extLst>
          </p:cNvPr>
          <p:cNvSpPr/>
          <p:nvPr/>
        </p:nvSpPr>
        <p:spPr>
          <a:xfrm rot="18993854">
            <a:off x="-683098" y="4228510"/>
            <a:ext cx="1607067" cy="1764077"/>
          </a:xfrm>
          <a:prstGeom prst="flowChartOnlineStorage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35" name="순서도: 저장 데이터 34">
            <a:extLst>
              <a:ext uri="{FF2B5EF4-FFF2-40B4-BE49-F238E27FC236}">
                <a16:creationId xmlns:a16="http://schemas.microsoft.com/office/drawing/2014/main" id="{FF883AF8-6D77-4BFC-9198-759A362AC17D}"/>
              </a:ext>
            </a:extLst>
          </p:cNvPr>
          <p:cNvSpPr/>
          <p:nvPr/>
        </p:nvSpPr>
        <p:spPr>
          <a:xfrm rot="18993854">
            <a:off x="-1063820" y="4401106"/>
            <a:ext cx="1816561" cy="1994039"/>
          </a:xfrm>
          <a:prstGeom prst="flowChartOnlineStorage">
            <a:avLst/>
          </a:prstGeom>
          <a:solidFill>
            <a:srgbClr val="227F54"/>
          </a:solidFill>
          <a:ln w="19050">
            <a:solidFill>
              <a:srgbClr val="227F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C3C0486-B576-4177-BDCA-78521EA5882E}"/>
              </a:ext>
            </a:extLst>
          </p:cNvPr>
          <p:cNvSpPr/>
          <p:nvPr/>
        </p:nvSpPr>
        <p:spPr>
          <a:xfrm>
            <a:off x="1191297" y="462854"/>
            <a:ext cx="2753572" cy="5838969"/>
          </a:xfrm>
          <a:prstGeom prst="roundRect">
            <a:avLst>
              <a:gd name="adj" fmla="val 6495"/>
            </a:avLst>
          </a:prstGeom>
          <a:noFill/>
          <a:ln w="1016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6769EF-52FA-AF4A-9302-DBF0BB0312AB}"/>
              </a:ext>
            </a:extLst>
          </p:cNvPr>
          <p:cNvSpPr txBox="1"/>
          <p:nvPr/>
        </p:nvSpPr>
        <p:spPr>
          <a:xfrm>
            <a:off x="3410321" y="124973"/>
            <a:ext cx="535262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en-US" altLang="ko-KR" sz="2400" b="1" kern="0" dirty="0">
                <a:solidFill>
                  <a:schemeClr val="bg1"/>
                </a:solidFill>
                <a:latin typeface="NanumSquare Neo OTF Bold" pitchFamily="2" charset="-127"/>
                <a:ea typeface="NanumSquare Neo OTF Bold" pitchFamily="2" charset="-127"/>
              </a:rPr>
              <a:t>2. </a:t>
            </a:r>
            <a:r>
              <a:rPr lang="ko-KR" altLang="en-US" sz="2400" b="1" kern="0" dirty="0">
                <a:solidFill>
                  <a:schemeClr val="bg1"/>
                </a:solidFill>
                <a:latin typeface="NanumSquare Neo OTF Bold" pitchFamily="2" charset="-127"/>
                <a:ea typeface="NanumSquare Neo OTF Bold" pitchFamily="2" charset="-127"/>
              </a:rPr>
              <a:t>게임 방법</a:t>
            </a:r>
            <a:endParaRPr lang="en-US" altLang="ko-KR" sz="2400" b="1" kern="0" dirty="0">
              <a:solidFill>
                <a:schemeClr val="bg1"/>
              </a:solidFill>
              <a:latin typeface="NanumSquare Neo OTF Bold" pitchFamily="2" charset="-127"/>
              <a:ea typeface="NanumSquare Neo OTF Bold" pitchFamily="2" charset="-127"/>
            </a:endParaRPr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7688D423-51EF-C456-240F-D91B04C4BCE4}"/>
              </a:ext>
            </a:extLst>
          </p:cNvPr>
          <p:cNvGrpSpPr/>
          <p:nvPr/>
        </p:nvGrpSpPr>
        <p:grpSpPr>
          <a:xfrm>
            <a:off x="2798738" y="572704"/>
            <a:ext cx="1017610" cy="955852"/>
            <a:chOff x="2798738" y="572704"/>
            <a:chExt cx="1017610" cy="955852"/>
          </a:xfrm>
        </p:grpSpPr>
        <p:sp>
          <p:nvSpPr>
            <p:cNvPr id="89" name="타원 88"/>
            <p:cNvSpPr/>
            <p:nvPr/>
          </p:nvSpPr>
          <p:spPr>
            <a:xfrm>
              <a:off x="3138797" y="572704"/>
              <a:ext cx="361753" cy="361753"/>
            </a:xfrm>
            <a:prstGeom prst="ellipse">
              <a:avLst/>
            </a:prstGeom>
            <a:solidFill>
              <a:srgbClr val="FFFFFF">
                <a:alpha val="50196"/>
              </a:srgbClr>
            </a:solidFill>
            <a:ln w="22225">
              <a:solidFill>
                <a:srgbClr val="FFC000"/>
              </a:solidFill>
              <a:prstDash val="sysDash"/>
            </a:ln>
            <a:effectLst>
              <a:outerShdw dist="381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65000"/>
                    <a:lumOff val="35000"/>
                  </a:schemeClr>
                </a:solidFill>
                <a:latin typeface="NanumSquare Neo OTF Regular" pitchFamily="2" charset="-127"/>
                <a:ea typeface="NanumSquare Neo OTF Regular" pitchFamily="2" charset="-127"/>
              </a:endParaRPr>
            </a:p>
          </p:txBody>
        </p:sp>
        <p:cxnSp>
          <p:nvCxnSpPr>
            <p:cNvPr id="95" name="직선 화살표 연결선 94"/>
            <p:cNvCxnSpPr>
              <a:cxnSpLocks/>
              <a:stCxn id="89" idx="3"/>
              <a:endCxn id="109" idx="0"/>
            </p:cNvCxnSpPr>
            <p:nvPr/>
          </p:nvCxnSpPr>
          <p:spPr>
            <a:xfrm>
              <a:off x="3191775" y="881479"/>
              <a:ext cx="115768" cy="304354"/>
            </a:xfrm>
            <a:prstGeom prst="straightConnector1">
              <a:avLst/>
            </a:prstGeom>
            <a:ln w="19050">
              <a:solidFill>
                <a:srgbClr val="FFC00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FA20345C-AF21-9487-E735-E5CAB2EE26D8}"/>
                </a:ext>
              </a:extLst>
            </p:cNvPr>
            <p:cNvSpPr/>
            <p:nvPr/>
          </p:nvSpPr>
          <p:spPr>
            <a:xfrm>
              <a:off x="2798738" y="1185833"/>
              <a:ext cx="1017610" cy="34272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Square Neo OTF Regular" pitchFamily="2" charset="-127"/>
                  <a:ea typeface="NanumSquare Neo OTF Regular" pitchFamily="2" charset="-127"/>
                </a:rPr>
                <a:t>홈 화면 버튼</a:t>
              </a:r>
              <a:endPara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NanumSquare Neo OTF Regular" pitchFamily="2" charset="-127"/>
                <a:ea typeface="NanumSquare Neo OTF Regular" pitchFamily="2" charset="-127"/>
              </a:endParaRP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9DA925B0-864D-4E76-9409-9881B079F548}"/>
              </a:ext>
            </a:extLst>
          </p:cNvPr>
          <p:cNvGrpSpPr/>
          <p:nvPr/>
        </p:nvGrpSpPr>
        <p:grpSpPr>
          <a:xfrm>
            <a:off x="3489148" y="568814"/>
            <a:ext cx="1785004" cy="961833"/>
            <a:chOff x="3489148" y="568814"/>
            <a:chExt cx="1785004" cy="961833"/>
          </a:xfrm>
        </p:grpSpPr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982279FE-D2EA-4605-8677-6EF33C4B76F2}"/>
                </a:ext>
              </a:extLst>
            </p:cNvPr>
            <p:cNvSpPr/>
            <p:nvPr/>
          </p:nvSpPr>
          <p:spPr>
            <a:xfrm>
              <a:off x="4087986" y="1187924"/>
              <a:ext cx="1186166" cy="34272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Square Neo OTF Regular" pitchFamily="2" charset="-127"/>
                  <a:ea typeface="NanumSquare Neo OTF Regular" pitchFamily="2" charset="-127"/>
                </a:rPr>
                <a:t>볼륨 조절 버튼</a:t>
              </a:r>
              <a:endPara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NanumSquare Neo OTF Regular" pitchFamily="2" charset="-127"/>
                <a:ea typeface="NanumSquare Neo OTF Regular" pitchFamily="2" charset="-127"/>
              </a:endParaRPr>
            </a:p>
          </p:txBody>
        </p:sp>
        <p:sp>
          <p:nvSpPr>
            <p:cNvPr id="112" name="타원 111">
              <a:extLst>
                <a:ext uri="{FF2B5EF4-FFF2-40B4-BE49-F238E27FC236}">
                  <a16:creationId xmlns:a16="http://schemas.microsoft.com/office/drawing/2014/main" id="{F5263CD0-DA01-839A-0D85-6F06B57F84AC}"/>
                </a:ext>
              </a:extLst>
            </p:cNvPr>
            <p:cNvSpPr/>
            <p:nvPr/>
          </p:nvSpPr>
          <p:spPr>
            <a:xfrm>
              <a:off x="3489148" y="568814"/>
              <a:ext cx="365643" cy="365643"/>
            </a:xfrm>
            <a:prstGeom prst="ellipse">
              <a:avLst/>
            </a:prstGeom>
            <a:solidFill>
              <a:srgbClr val="FFFFFF">
                <a:alpha val="50196"/>
              </a:srgbClr>
            </a:solidFill>
            <a:ln w="22225">
              <a:solidFill>
                <a:srgbClr val="FFC000"/>
              </a:solidFill>
              <a:prstDash val="sysDash"/>
            </a:ln>
            <a:effectLst>
              <a:outerShdw dist="381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65000"/>
                    <a:lumOff val="35000"/>
                  </a:schemeClr>
                </a:solidFill>
                <a:latin typeface="NanumSquare Neo OTF Regular" pitchFamily="2" charset="-127"/>
                <a:ea typeface="NanumSquare Neo OTF Regular" pitchFamily="2" charset="-127"/>
              </a:endParaRPr>
            </a:p>
          </p:txBody>
        </p:sp>
        <p:cxnSp>
          <p:nvCxnSpPr>
            <p:cNvPr id="113" name="직선 화살표 연결선 112">
              <a:extLst>
                <a:ext uri="{FF2B5EF4-FFF2-40B4-BE49-F238E27FC236}">
                  <a16:creationId xmlns:a16="http://schemas.microsoft.com/office/drawing/2014/main" id="{C9AEDC46-C310-7C38-A971-8156777A3199}"/>
                </a:ext>
              </a:extLst>
            </p:cNvPr>
            <p:cNvCxnSpPr>
              <a:cxnSpLocks/>
              <a:stCxn id="112" idx="5"/>
              <a:endCxn id="84" idx="0"/>
            </p:cNvCxnSpPr>
            <p:nvPr/>
          </p:nvCxnSpPr>
          <p:spPr>
            <a:xfrm>
              <a:off x="3801244" y="880910"/>
              <a:ext cx="879825" cy="307014"/>
            </a:xfrm>
            <a:prstGeom prst="straightConnector1">
              <a:avLst/>
            </a:prstGeom>
            <a:ln w="19050">
              <a:solidFill>
                <a:srgbClr val="FFC00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8" name="그룹 127">
            <a:extLst>
              <a:ext uri="{FF2B5EF4-FFF2-40B4-BE49-F238E27FC236}">
                <a16:creationId xmlns:a16="http://schemas.microsoft.com/office/drawing/2014/main" id="{C3B3CBE2-4BC2-7663-A2F5-B60C63DC7D50}"/>
              </a:ext>
            </a:extLst>
          </p:cNvPr>
          <p:cNvGrpSpPr/>
          <p:nvPr/>
        </p:nvGrpSpPr>
        <p:grpSpPr>
          <a:xfrm>
            <a:off x="5928775" y="1949626"/>
            <a:ext cx="5352621" cy="438912"/>
            <a:chOff x="3642632" y="1343915"/>
            <a:chExt cx="5352621" cy="438912"/>
          </a:xfrm>
        </p:grpSpPr>
        <p:sp>
          <p:nvSpPr>
            <p:cNvPr id="129" name="사각형: 둥근 모서리 5">
              <a:extLst>
                <a:ext uri="{FF2B5EF4-FFF2-40B4-BE49-F238E27FC236}">
                  <a16:creationId xmlns:a16="http://schemas.microsoft.com/office/drawing/2014/main" id="{A193062C-9BAC-0019-DBDA-60EF985CF326}"/>
                </a:ext>
              </a:extLst>
            </p:cNvPr>
            <p:cNvSpPr/>
            <p:nvPr/>
          </p:nvSpPr>
          <p:spPr>
            <a:xfrm>
              <a:off x="3642632" y="1343915"/>
              <a:ext cx="5352621" cy="438912"/>
            </a:xfrm>
            <a:prstGeom prst="roundRect">
              <a:avLst>
                <a:gd name="adj" fmla="val 29167"/>
              </a:avLst>
            </a:prstGeom>
            <a:solidFill>
              <a:schemeClr val="bg1"/>
            </a:solidFill>
            <a:ln>
              <a:noFill/>
            </a:ln>
            <a:effectLst>
              <a:outerShdw blurRad="139700" dist="38100" dir="5400000" algn="t" rotWithShape="0">
                <a:srgbClr val="8FACFC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361950" latinLnBrk="0">
                <a:defRPr/>
              </a:pPr>
              <a:r>
                <a:rPr lang="ko-KR" altLang="en-US" sz="2000" b="1" i="1" kern="0" dirty="0">
                  <a:ln w="12700">
                    <a:noFill/>
                  </a:ln>
                  <a:solidFill>
                    <a:srgbClr val="00664E"/>
                  </a:solidFill>
                  <a:latin typeface="NanumSquare Neo OTF ExtraBold" pitchFamily="2" charset="-127"/>
                  <a:ea typeface="NanumSquare Neo OTF ExtraBold" pitchFamily="2" charset="-127"/>
                </a:rPr>
                <a:t>메인 화면</a:t>
              </a:r>
              <a:endParaRPr lang="ko-KR" altLang="en-US" sz="1600" b="1" i="1" dirty="0">
                <a:solidFill>
                  <a:srgbClr val="00664E"/>
                </a:solidFill>
                <a:latin typeface="NanumSquare Neo OTF ExtraBold" pitchFamily="2" charset="-127"/>
                <a:ea typeface="NanumSquare Neo OTF ExtraBold" pitchFamily="2" charset="-127"/>
              </a:endParaRPr>
            </a:p>
          </p:txBody>
        </p:sp>
        <p:grpSp>
          <p:nvGrpSpPr>
            <p:cNvPr id="130" name="그룹 129">
              <a:extLst>
                <a:ext uri="{FF2B5EF4-FFF2-40B4-BE49-F238E27FC236}">
                  <a16:creationId xmlns:a16="http://schemas.microsoft.com/office/drawing/2014/main" id="{EB2640F5-9CB0-A45E-CCE4-BEC70547C4C2}"/>
                </a:ext>
              </a:extLst>
            </p:cNvPr>
            <p:cNvGrpSpPr/>
            <p:nvPr/>
          </p:nvGrpSpPr>
          <p:grpSpPr>
            <a:xfrm>
              <a:off x="3769124" y="1453643"/>
              <a:ext cx="245555" cy="219456"/>
              <a:chOff x="521208" y="438912"/>
              <a:chExt cx="245555" cy="219456"/>
            </a:xfrm>
          </p:grpSpPr>
          <p:sp>
            <p:nvSpPr>
              <p:cNvPr id="131" name="타원 130">
                <a:extLst>
                  <a:ext uri="{FF2B5EF4-FFF2-40B4-BE49-F238E27FC236}">
                    <a16:creationId xmlns:a16="http://schemas.microsoft.com/office/drawing/2014/main" id="{76F2CACA-42BA-70BD-A8C7-403245E38F32}"/>
                  </a:ext>
                </a:extLst>
              </p:cNvPr>
              <p:cNvSpPr/>
              <p:nvPr/>
            </p:nvSpPr>
            <p:spPr>
              <a:xfrm>
                <a:off x="521208" y="438912"/>
                <a:ext cx="219456" cy="219456"/>
              </a:xfrm>
              <a:prstGeom prst="ellipse">
                <a:avLst/>
              </a:prstGeom>
              <a:noFill/>
              <a:ln>
                <a:solidFill>
                  <a:srgbClr val="0F1D4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cxnSp>
            <p:nvCxnSpPr>
              <p:cNvPr id="132" name="직선 연결선 8">
                <a:extLst>
                  <a:ext uri="{FF2B5EF4-FFF2-40B4-BE49-F238E27FC236}">
                    <a16:creationId xmlns:a16="http://schemas.microsoft.com/office/drawing/2014/main" id="{94900D5B-41CD-FCE6-CCDF-86994C8A753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1978" y="612918"/>
                <a:ext cx="54785" cy="45450"/>
              </a:xfrm>
              <a:prstGeom prst="line">
                <a:avLst/>
              </a:prstGeom>
              <a:ln w="12700">
                <a:solidFill>
                  <a:srgbClr val="0F1D4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D2DBDC34-86FE-A8A4-7B01-E3C5C9819115}"/>
              </a:ext>
            </a:extLst>
          </p:cNvPr>
          <p:cNvGrpSpPr/>
          <p:nvPr/>
        </p:nvGrpSpPr>
        <p:grpSpPr>
          <a:xfrm>
            <a:off x="1255580" y="527948"/>
            <a:ext cx="1454577" cy="1106245"/>
            <a:chOff x="3464727" y="568096"/>
            <a:chExt cx="1454577" cy="1106245"/>
          </a:xfrm>
        </p:grpSpPr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7415683F-DCFD-F960-5087-4A7C7CAD3B46}"/>
                </a:ext>
              </a:extLst>
            </p:cNvPr>
            <p:cNvSpPr/>
            <p:nvPr/>
          </p:nvSpPr>
          <p:spPr>
            <a:xfrm>
              <a:off x="3587880" y="1120343"/>
              <a:ext cx="1331424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Square Neo OTF Regular" pitchFamily="2" charset="-127"/>
                  <a:ea typeface="NanumSquare Neo OTF Regular" pitchFamily="2" charset="-127"/>
                </a:rPr>
                <a:t>사용자 정보</a:t>
              </a:r>
              <a:endPara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anumSquare Neo OTF Regular" pitchFamily="2" charset="-127"/>
                <a:ea typeface="NanumSquare Neo OTF Regular" pitchFamily="2" charset="-127"/>
              </a:endParaRPr>
            </a:p>
            <a:p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Square Neo OTF Regular" pitchFamily="2" charset="-127"/>
                  <a:ea typeface="NanumSquare Neo OTF Regular" pitchFamily="2" charset="-127"/>
                </a:rPr>
                <a:t>(</a:t>
              </a:r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Square Neo OTF Regular" pitchFamily="2" charset="-127"/>
                  <a:ea typeface="NanumSquare Neo OTF Regular" pitchFamily="2" charset="-127"/>
                </a:rPr>
                <a:t>누적 점수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Square Neo OTF Regular" pitchFamily="2" charset="-127"/>
                  <a:ea typeface="NanumSquare Neo OTF Regular" pitchFamily="2" charset="-127"/>
                </a:rPr>
                <a:t>, </a:t>
              </a:r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Square Neo OTF Regular" pitchFamily="2" charset="-127"/>
                  <a:ea typeface="NanumSquare Neo OTF Regular" pitchFamily="2" charset="-127"/>
                </a:rPr>
                <a:t>이름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Square Neo OTF Regular" pitchFamily="2" charset="-127"/>
                  <a:ea typeface="NanumSquare Neo OTF Regular" pitchFamily="2" charset="-127"/>
                </a:rPr>
                <a:t>)</a:t>
              </a:r>
              <a:endPara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NanumSquare Neo OTF Regular" pitchFamily="2" charset="-127"/>
                <a:ea typeface="NanumSquare Neo OTF Regular" pitchFamily="2" charset="-127"/>
              </a:endParaRPr>
            </a:p>
          </p:txBody>
        </p:sp>
        <p:sp>
          <p:nvSpPr>
            <p:cNvPr id="62" name="모서리가 둥근 직사각형 61">
              <a:extLst>
                <a:ext uri="{FF2B5EF4-FFF2-40B4-BE49-F238E27FC236}">
                  <a16:creationId xmlns:a16="http://schemas.microsoft.com/office/drawing/2014/main" id="{FE6F2390-2720-A670-11A8-59C5703F14E0}"/>
                </a:ext>
              </a:extLst>
            </p:cNvPr>
            <p:cNvSpPr/>
            <p:nvPr/>
          </p:nvSpPr>
          <p:spPr>
            <a:xfrm>
              <a:off x="3464727" y="568096"/>
              <a:ext cx="1186166" cy="461665"/>
            </a:xfrm>
            <a:prstGeom prst="roundRect">
              <a:avLst>
                <a:gd name="adj" fmla="val 50000"/>
              </a:avLst>
            </a:prstGeom>
            <a:solidFill>
              <a:srgbClr val="FFFFFF">
                <a:alpha val="50196"/>
              </a:srgbClr>
            </a:solidFill>
            <a:ln w="22225">
              <a:solidFill>
                <a:srgbClr val="FFC000"/>
              </a:solidFill>
              <a:prstDash val="sysDash"/>
            </a:ln>
            <a:effectLst>
              <a:outerShdw dist="381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65000"/>
                    <a:lumOff val="35000"/>
                  </a:schemeClr>
                </a:solidFill>
                <a:latin typeface="NanumSquare Neo OTF Regular" pitchFamily="2" charset="-127"/>
                <a:ea typeface="NanumSquare Neo OTF Regular" pitchFamily="2" charset="-127"/>
              </a:endParaRPr>
            </a:p>
          </p:txBody>
        </p:sp>
        <p:cxnSp>
          <p:nvCxnSpPr>
            <p:cNvPr id="63" name="직선 화살표 연결선 62">
              <a:extLst>
                <a:ext uri="{FF2B5EF4-FFF2-40B4-BE49-F238E27FC236}">
                  <a16:creationId xmlns:a16="http://schemas.microsoft.com/office/drawing/2014/main" id="{2D9BC3C1-C87B-82C8-8540-1F34D16EDCBD}"/>
                </a:ext>
              </a:extLst>
            </p:cNvPr>
            <p:cNvCxnSpPr>
              <a:cxnSpLocks/>
              <a:stCxn id="62" idx="2"/>
            </p:cNvCxnSpPr>
            <p:nvPr/>
          </p:nvCxnSpPr>
          <p:spPr>
            <a:xfrm>
              <a:off x="4057810" y="1029761"/>
              <a:ext cx="81737" cy="196220"/>
            </a:xfrm>
            <a:prstGeom prst="straightConnector1">
              <a:avLst/>
            </a:prstGeom>
            <a:ln w="19050">
              <a:solidFill>
                <a:srgbClr val="FFC00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B3198399-A04C-6D2A-3490-FC771BA19EDA}"/>
              </a:ext>
            </a:extLst>
          </p:cNvPr>
          <p:cNvGrpSpPr/>
          <p:nvPr/>
        </p:nvGrpSpPr>
        <p:grpSpPr>
          <a:xfrm>
            <a:off x="505593" y="1490248"/>
            <a:ext cx="3970251" cy="2777262"/>
            <a:chOff x="505593" y="1490248"/>
            <a:chExt cx="3970251" cy="2777262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1CADB90F-0B2A-427E-9CC1-8F8B116143AC}"/>
                </a:ext>
              </a:extLst>
            </p:cNvPr>
            <p:cNvGrpSpPr/>
            <p:nvPr/>
          </p:nvGrpSpPr>
          <p:grpSpPr>
            <a:xfrm rot="1441196">
              <a:off x="3775001" y="2776012"/>
              <a:ext cx="660503" cy="908470"/>
              <a:chOff x="7981395" y="3347423"/>
              <a:chExt cx="424963" cy="584503"/>
            </a:xfrm>
          </p:grpSpPr>
          <p:sp>
            <p:nvSpPr>
              <p:cNvPr id="20" name="자유형: 도형 19">
                <a:extLst>
                  <a:ext uri="{FF2B5EF4-FFF2-40B4-BE49-F238E27FC236}">
                    <a16:creationId xmlns:a16="http://schemas.microsoft.com/office/drawing/2014/main" id="{F5C6A41B-0C9A-4434-B190-731F005833FB}"/>
                  </a:ext>
                </a:extLst>
              </p:cNvPr>
              <p:cNvSpPr/>
              <p:nvPr/>
            </p:nvSpPr>
            <p:spPr>
              <a:xfrm>
                <a:off x="8038508" y="3377934"/>
                <a:ext cx="128062" cy="251872"/>
              </a:xfrm>
              <a:custGeom>
                <a:avLst/>
                <a:gdLst>
                  <a:gd name="connsiteX0" fmla="*/ 98764 w 128062"/>
                  <a:gd name="connsiteY0" fmla="*/ 0 h 251872"/>
                  <a:gd name="connsiteX1" fmla="*/ 113167 w 128062"/>
                  <a:gd name="connsiteY1" fmla="*/ 46164 h 251872"/>
                  <a:gd name="connsiteX2" fmla="*/ 125073 w 128062"/>
                  <a:gd name="connsiteY2" fmla="*/ 158827 h 251872"/>
                  <a:gd name="connsiteX3" fmla="*/ 1735 w 128062"/>
                  <a:gd name="connsiteY3" fmla="*/ 251742 h 251872"/>
                  <a:gd name="connsiteX4" fmla="*/ 0 w 128062"/>
                  <a:gd name="connsiteY4" fmla="*/ 251177 h 251872"/>
                  <a:gd name="connsiteX5" fmla="*/ 32601 w 128062"/>
                  <a:gd name="connsiteY5" fmla="*/ 232646 h 251872"/>
                  <a:gd name="connsiteX6" fmla="*/ 94116 w 128062"/>
                  <a:gd name="connsiteY6" fmla="*/ 190577 h 251872"/>
                  <a:gd name="connsiteX7" fmla="*/ 101508 w 128062"/>
                  <a:gd name="connsiteY7" fmla="*/ 168402 h 251872"/>
                  <a:gd name="connsiteX8" fmla="*/ 98764 w 128062"/>
                  <a:gd name="connsiteY8" fmla="*/ 148565 h 251872"/>
                  <a:gd name="connsiteX9" fmla="*/ 98764 w 128062"/>
                  <a:gd name="connsiteY9" fmla="*/ 0 h 2518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8062" h="251872">
                    <a:moveTo>
                      <a:pt x="98764" y="0"/>
                    </a:moveTo>
                    <a:lnTo>
                      <a:pt x="113167" y="46164"/>
                    </a:lnTo>
                    <a:cubicBezTo>
                      <a:pt x="124875" y="89175"/>
                      <a:pt x="132614" y="133229"/>
                      <a:pt x="125073" y="158827"/>
                    </a:cubicBezTo>
                    <a:cubicBezTo>
                      <a:pt x="111877" y="203625"/>
                      <a:pt x="41253" y="254803"/>
                      <a:pt x="1735" y="251742"/>
                    </a:cubicBezTo>
                    <a:lnTo>
                      <a:pt x="0" y="251177"/>
                    </a:lnTo>
                    <a:lnTo>
                      <a:pt x="32601" y="232646"/>
                    </a:lnTo>
                    <a:cubicBezTo>
                      <a:pt x="58927" y="218888"/>
                      <a:pt x="84591" y="205923"/>
                      <a:pt x="94116" y="190577"/>
                    </a:cubicBezTo>
                    <a:cubicBezTo>
                      <a:pt x="98879" y="182904"/>
                      <a:pt x="101062" y="175628"/>
                      <a:pt x="101508" y="168402"/>
                    </a:cubicBezTo>
                    <a:lnTo>
                      <a:pt x="98764" y="148565"/>
                    </a:lnTo>
                    <a:lnTo>
                      <a:pt x="98764" y="0"/>
                    </a:lnTo>
                    <a:close/>
                  </a:path>
                </a:pathLst>
              </a:custGeom>
              <a:solidFill>
                <a:srgbClr val="E4B09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자유형: 도형 20">
                <a:extLst>
                  <a:ext uri="{FF2B5EF4-FFF2-40B4-BE49-F238E27FC236}">
                    <a16:creationId xmlns:a16="http://schemas.microsoft.com/office/drawing/2014/main" id="{1EBD423E-29D6-4FB3-9020-2A4A07F0A796}"/>
                  </a:ext>
                </a:extLst>
              </p:cNvPr>
              <p:cNvSpPr/>
              <p:nvPr/>
            </p:nvSpPr>
            <p:spPr>
              <a:xfrm>
                <a:off x="7981395" y="3347423"/>
                <a:ext cx="424963" cy="584503"/>
              </a:xfrm>
              <a:custGeom>
                <a:avLst/>
                <a:gdLst>
                  <a:gd name="connsiteX0" fmla="*/ 155877 w 424963"/>
                  <a:gd name="connsiteY0" fmla="*/ 0 h 584503"/>
                  <a:gd name="connsiteX1" fmla="*/ 209967 w 424963"/>
                  <a:gd name="connsiteY1" fmla="*/ 33366 h 584503"/>
                  <a:gd name="connsiteX2" fmla="*/ 348079 w 424963"/>
                  <a:gd name="connsiteY2" fmla="*/ 144888 h 584503"/>
                  <a:gd name="connsiteX3" fmla="*/ 424279 w 424963"/>
                  <a:gd name="connsiteY3" fmla="*/ 348088 h 584503"/>
                  <a:gd name="connsiteX4" fmla="*/ 316329 w 424963"/>
                  <a:gd name="connsiteY4" fmla="*/ 544938 h 584503"/>
                  <a:gd name="connsiteX5" fmla="*/ 87729 w 424963"/>
                  <a:gd name="connsiteY5" fmla="*/ 576688 h 584503"/>
                  <a:gd name="connsiteX6" fmla="*/ 5179 w 424963"/>
                  <a:gd name="connsiteY6" fmla="*/ 443338 h 584503"/>
                  <a:gd name="connsiteX7" fmla="*/ 24229 w 424963"/>
                  <a:gd name="connsiteY7" fmla="*/ 309988 h 584503"/>
                  <a:gd name="connsiteX8" fmla="*/ 51663 w 424963"/>
                  <a:gd name="connsiteY8" fmla="*/ 284786 h 584503"/>
                  <a:gd name="connsiteX9" fmla="*/ 57113 w 424963"/>
                  <a:gd name="connsiteY9" fmla="*/ 281688 h 584503"/>
                  <a:gd name="connsiteX10" fmla="*/ 58848 w 424963"/>
                  <a:gd name="connsiteY10" fmla="*/ 282253 h 584503"/>
                  <a:gd name="connsiteX11" fmla="*/ 182186 w 424963"/>
                  <a:gd name="connsiteY11" fmla="*/ 189338 h 584503"/>
                  <a:gd name="connsiteX12" fmla="*/ 170280 w 424963"/>
                  <a:gd name="connsiteY12" fmla="*/ 76675 h 584503"/>
                  <a:gd name="connsiteX13" fmla="*/ 155877 w 424963"/>
                  <a:gd name="connsiteY13" fmla="*/ 30511 h 584503"/>
                  <a:gd name="connsiteX14" fmla="*/ 155877 w 424963"/>
                  <a:gd name="connsiteY14" fmla="*/ 0 h 584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24963" h="584503">
                    <a:moveTo>
                      <a:pt x="155877" y="0"/>
                    </a:moveTo>
                    <a:lnTo>
                      <a:pt x="209967" y="33366"/>
                    </a:lnTo>
                    <a:cubicBezTo>
                      <a:pt x="263677" y="69482"/>
                      <a:pt x="320033" y="113138"/>
                      <a:pt x="348079" y="144888"/>
                    </a:cubicBezTo>
                    <a:cubicBezTo>
                      <a:pt x="404171" y="208388"/>
                      <a:pt x="429571" y="281413"/>
                      <a:pt x="424279" y="348088"/>
                    </a:cubicBezTo>
                    <a:cubicBezTo>
                      <a:pt x="418987" y="414763"/>
                      <a:pt x="372421" y="506838"/>
                      <a:pt x="316329" y="544938"/>
                    </a:cubicBezTo>
                    <a:cubicBezTo>
                      <a:pt x="260237" y="583038"/>
                      <a:pt x="139587" y="593621"/>
                      <a:pt x="87729" y="576688"/>
                    </a:cubicBezTo>
                    <a:cubicBezTo>
                      <a:pt x="35871" y="559755"/>
                      <a:pt x="15762" y="487788"/>
                      <a:pt x="5179" y="443338"/>
                    </a:cubicBezTo>
                    <a:cubicBezTo>
                      <a:pt x="-5404" y="398888"/>
                      <a:pt x="-113" y="347030"/>
                      <a:pt x="24229" y="309988"/>
                    </a:cubicBezTo>
                    <a:cubicBezTo>
                      <a:pt x="30315" y="300728"/>
                      <a:pt x="40104" y="292459"/>
                      <a:pt x="51663" y="284786"/>
                    </a:cubicBezTo>
                    <a:lnTo>
                      <a:pt x="57113" y="281688"/>
                    </a:lnTo>
                    <a:lnTo>
                      <a:pt x="58848" y="282253"/>
                    </a:lnTo>
                    <a:cubicBezTo>
                      <a:pt x="98366" y="285314"/>
                      <a:pt x="168990" y="234136"/>
                      <a:pt x="182186" y="189338"/>
                    </a:cubicBezTo>
                    <a:cubicBezTo>
                      <a:pt x="189727" y="163740"/>
                      <a:pt x="181988" y="119686"/>
                      <a:pt x="170280" y="76675"/>
                    </a:cubicBezTo>
                    <a:lnTo>
                      <a:pt x="155877" y="30511"/>
                    </a:lnTo>
                    <a:lnTo>
                      <a:pt x="155877" y="0"/>
                    </a:lnTo>
                    <a:close/>
                  </a:path>
                </a:pathLst>
              </a:custGeom>
              <a:solidFill>
                <a:srgbClr val="FED3C2"/>
              </a:solidFill>
              <a:ln>
                <a:noFill/>
              </a:ln>
              <a:effectLst>
                <a:outerShdw dist="12700" dir="5400000" algn="t" rotWithShape="0">
                  <a:srgbClr val="E4B09F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C1794FB9-BA9D-4818-BC1C-6A1291CD3BE5}"/>
                </a:ext>
              </a:extLst>
            </p:cNvPr>
            <p:cNvGrpSpPr/>
            <p:nvPr/>
          </p:nvGrpSpPr>
          <p:grpSpPr>
            <a:xfrm>
              <a:off x="3772138" y="2157944"/>
              <a:ext cx="660503" cy="908470"/>
              <a:chOff x="7981395" y="3347423"/>
              <a:chExt cx="424963" cy="584503"/>
            </a:xfrm>
          </p:grpSpPr>
          <p:sp>
            <p:nvSpPr>
              <p:cNvPr id="14" name="자유형: 도형 13">
                <a:extLst>
                  <a:ext uri="{FF2B5EF4-FFF2-40B4-BE49-F238E27FC236}">
                    <a16:creationId xmlns:a16="http://schemas.microsoft.com/office/drawing/2014/main" id="{A607C3D8-B90E-40DC-A8DB-EDDBDA95E3DF}"/>
                  </a:ext>
                </a:extLst>
              </p:cNvPr>
              <p:cNvSpPr/>
              <p:nvPr/>
            </p:nvSpPr>
            <p:spPr>
              <a:xfrm>
                <a:off x="8038508" y="3377934"/>
                <a:ext cx="128062" cy="251872"/>
              </a:xfrm>
              <a:custGeom>
                <a:avLst/>
                <a:gdLst>
                  <a:gd name="connsiteX0" fmla="*/ 98764 w 128062"/>
                  <a:gd name="connsiteY0" fmla="*/ 0 h 251872"/>
                  <a:gd name="connsiteX1" fmla="*/ 113167 w 128062"/>
                  <a:gd name="connsiteY1" fmla="*/ 46164 h 251872"/>
                  <a:gd name="connsiteX2" fmla="*/ 125073 w 128062"/>
                  <a:gd name="connsiteY2" fmla="*/ 158827 h 251872"/>
                  <a:gd name="connsiteX3" fmla="*/ 1735 w 128062"/>
                  <a:gd name="connsiteY3" fmla="*/ 251742 h 251872"/>
                  <a:gd name="connsiteX4" fmla="*/ 0 w 128062"/>
                  <a:gd name="connsiteY4" fmla="*/ 251177 h 251872"/>
                  <a:gd name="connsiteX5" fmla="*/ 32601 w 128062"/>
                  <a:gd name="connsiteY5" fmla="*/ 232646 h 251872"/>
                  <a:gd name="connsiteX6" fmla="*/ 94116 w 128062"/>
                  <a:gd name="connsiteY6" fmla="*/ 190577 h 251872"/>
                  <a:gd name="connsiteX7" fmla="*/ 101508 w 128062"/>
                  <a:gd name="connsiteY7" fmla="*/ 168402 h 251872"/>
                  <a:gd name="connsiteX8" fmla="*/ 98764 w 128062"/>
                  <a:gd name="connsiteY8" fmla="*/ 148565 h 251872"/>
                  <a:gd name="connsiteX9" fmla="*/ 98764 w 128062"/>
                  <a:gd name="connsiteY9" fmla="*/ 0 h 2518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8062" h="251872">
                    <a:moveTo>
                      <a:pt x="98764" y="0"/>
                    </a:moveTo>
                    <a:lnTo>
                      <a:pt x="113167" y="46164"/>
                    </a:lnTo>
                    <a:cubicBezTo>
                      <a:pt x="124875" y="89175"/>
                      <a:pt x="132614" y="133229"/>
                      <a:pt x="125073" y="158827"/>
                    </a:cubicBezTo>
                    <a:cubicBezTo>
                      <a:pt x="111877" y="203625"/>
                      <a:pt x="41253" y="254803"/>
                      <a:pt x="1735" y="251742"/>
                    </a:cubicBezTo>
                    <a:lnTo>
                      <a:pt x="0" y="251177"/>
                    </a:lnTo>
                    <a:lnTo>
                      <a:pt x="32601" y="232646"/>
                    </a:lnTo>
                    <a:cubicBezTo>
                      <a:pt x="58927" y="218888"/>
                      <a:pt x="84591" y="205923"/>
                      <a:pt x="94116" y="190577"/>
                    </a:cubicBezTo>
                    <a:cubicBezTo>
                      <a:pt x="98879" y="182904"/>
                      <a:pt x="101062" y="175628"/>
                      <a:pt x="101508" y="168402"/>
                    </a:cubicBezTo>
                    <a:lnTo>
                      <a:pt x="98764" y="148565"/>
                    </a:lnTo>
                    <a:lnTo>
                      <a:pt x="98764" y="0"/>
                    </a:lnTo>
                    <a:close/>
                  </a:path>
                </a:pathLst>
              </a:custGeom>
              <a:solidFill>
                <a:srgbClr val="E4B09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" name="자유형: 도형 14">
                <a:extLst>
                  <a:ext uri="{FF2B5EF4-FFF2-40B4-BE49-F238E27FC236}">
                    <a16:creationId xmlns:a16="http://schemas.microsoft.com/office/drawing/2014/main" id="{7F49D2BB-EBF1-4119-BEEE-AC4B371DEAC1}"/>
                  </a:ext>
                </a:extLst>
              </p:cNvPr>
              <p:cNvSpPr/>
              <p:nvPr/>
            </p:nvSpPr>
            <p:spPr>
              <a:xfrm>
                <a:off x="7981395" y="3347423"/>
                <a:ext cx="424963" cy="584503"/>
              </a:xfrm>
              <a:custGeom>
                <a:avLst/>
                <a:gdLst>
                  <a:gd name="connsiteX0" fmla="*/ 155877 w 424963"/>
                  <a:gd name="connsiteY0" fmla="*/ 0 h 584503"/>
                  <a:gd name="connsiteX1" fmla="*/ 209967 w 424963"/>
                  <a:gd name="connsiteY1" fmla="*/ 33366 h 584503"/>
                  <a:gd name="connsiteX2" fmla="*/ 348079 w 424963"/>
                  <a:gd name="connsiteY2" fmla="*/ 144888 h 584503"/>
                  <a:gd name="connsiteX3" fmla="*/ 424279 w 424963"/>
                  <a:gd name="connsiteY3" fmla="*/ 348088 h 584503"/>
                  <a:gd name="connsiteX4" fmla="*/ 316329 w 424963"/>
                  <a:gd name="connsiteY4" fmla="*/ 544938 h 584503"/>
                  <a:gd name="connsiteX5" fmla="*/ 87729 w 424963"/>
                  <a:gd name="connsiteY5" fmla="*/ 576688 h 584503"/>
                  <a:gd name="connsiteX6" fmla="*/ 5179 w 424963"/>
                  <a:gd name="connsiteY6" fmla="*/ 443338 h 584503"/>
                  <a:gd name="connsiteX7" fmla="*/ 24229 w 424963"/>
                  <a:gd name="connsiteY7" fmla="*/ 309988 h 584503"/>
                  <a:gd name="connsiteX8" fmla="*/ 51663 w 424963"/>
                  <a:gd name="connsiteY8" fmla="*/ 284786 h 584503"/>
                  <a:gd name="connsiteX9" fmla="*/ 57113 w 424963"/>
                  <a:gd name="connsiteY9" fmla="*/ 281688 h 584503"/>
                  <a:gd name="connsiteX10" fmla="*/ 58848 w 424963"/>
                  <a:gd name="connsiteY10" fmla="*/ 282253 h 584503"/>
                  <a:gd name="connsiteX11" fmla="*/ 182186 w 424963"/>
                  <a:gd name="connsiteY11" fmla="*/ 189338 h 584503"/>
                  <a:gd name="connsiteX12" fmla="*/ 170280 w 424963"/>
                  <a:gd name="connsiteY12" fmla="*/ 76675 h 584503"/>
                  <a:gd name="connsiteX13" fmla="*/ 155877 w 424963"/>
                  <a:gd name="connsiteY13" fmla="*/ 30511 h 584503"/>
                  <a:gd name="connsiteX14" fmla="*/ 155877 w 424963"/>
                  <a:gd name="connsiteY14" fmla="*/ 0 h 584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24963" h="584503">
                    <a:moveTo>
                      <a:pt x="155877" y="0"/>
                    </a:moveTo>
                    <a:lnTo>
                      <a:pt x="209967" y="33366"/>
                    </a:lnTo>
                    <a:cubicBezTo>
                      <a:pt x="263677" y="69482"/>
                      <a:pt x="320033" y="113138"/>
                      <a:pt x="348079" y="144888"/>
                    </a:cubicBezTo>
                    <a:cubicBezTo>
                      <a:pt x="404171" y="208388"/>
                      <a:pt x="429571" y="281413"/>
                      <a:pt x="424279" y="348088"/>
                    </a:cubicBezTo>
                    <a:cubicBezTo>
                      <a:pt x="418987" y="414763"/>
                      <a:pt x="372421" y="506838"/>
                      <a:pt x="316329" y="544938"/>
                    </a:cubicBezTo>
                    <a:cubicBezTo>
                      <a:pt x="260237" y="583038"/>
                      <a:pt x="139587" y="593621"/>
                      <a:pt x="87729" y="576688"/>
                    </a:cubicBezTo>
                    <a:cubicBezTo>
                      <a:pt x="35871" y="559755"/>
                      <a:pt x="15762" y="487788"/>
                      <a:pt x="5179" y="443338"/>
                    </a:cubicBezTo>
                    <a:cubicBezTo>
                      <a:pt x="-5404" y="398888"/>
                      <a:pt x="-113" y="347030"/>
                      <a:pt x="24229" y="309988"/>
                    </a:cubicBezTo>
                    <a:cubicBezTo>
                      <a:pt x="30315" y="300728"/>
                      <a:pt x="40104" y="292459"/>
                      <a:pt x="51663" y="284786"/>
                    </a:cubicBezTo>
                    <a:lnTo>
                      <a:pt x="57113" y="281688"/>
                    </a:lnTo>
                    <a:lnTo>
                      <a:pt x="58848" y="282253"/>
                    </a:lnTo>
                    <a:cubicBezTo>
                      <a:pt x="98366" y="285314"/>
                      <a:pt x="168990" y="234136"/>
                      <a:pt x="182186" y="189338"/>
                    </a:cubicBezTo>
                    <a:cubicBezTo>
                      <a:pt x="189727" y="163740"/>
                      <a:pt x="181988" y="119686"/>
                      <a:pt x="170280" y="76675"/>
                    </a:cubicBezTo>
                    <a:lnTo>
                      <a:pt x="155877" y="30511"/>
                    </a:lnTo>
                    <a:lnTo>
                      <a:pt x="155877" y="0"/>
                    </a:lnTo>
                    <a:close/>
                  </a:path>
                </a:pathLst>
              </a:custGeom>
              <a:solidFill>
                <a:srgbClr val="FED3C2"/>
              </a:solidFill>
              <a:ln>
                <a:noFill/>
              </a:ln>
              <a:effectLst>
                <a:outerShdw dist="12700" dir="5400000" algn="t" rotWithShape="0">
                  <a:srgbClr val="E4B09F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45E7383B-3E10-4575-8274-A98F33C789AA}"/>
                </a:ext>
              </a:extLst>
            </p:cNvPr>
            <p:cNvGrpSpPr/>
            <p:nvPr/>
          </p:nvGrpSpPr>
          <p:grpSpPr>
            <a:xfrm>
              <a:off x="3758889" y="1490248"/>
              <a:ext cx="660503" cy="908470"/>
              <a:chOff x="7313310" y="2699138"/>
              <a:chExt cx="424963" cy="584503"/>
            </a:xfrm>
          </p:grpSpPr>
          <p:sp>
            <p:nvSpPr>
              <p:cNvPr id="18" name="자유형: 도형 17">
                <a:extLst>
                  <a:ext uri="{FF2B5EF4-FFF2-40B4-BE49-F238E27FC236}">
                    <a16:creationId xmlns:a16="http://schemas.microsoft.com/office/drawing/2014/main" id="{37AA949B-D01D-4634-B228-E3C35A38AB14}"/>
                  </a:ext>
                </a:extLst>
              </p:cNvPr>
              <p:cNvSpPr/>
              <p:nvPr/>
            </p:nvSpPr>
            <p:spPr>
              <a:xfrm>
                <a:off x="7370423" y="2729649"/>
                <a:ext cx="128062" cy="251872"/>
              </a:xfrm>
              <a:custGeom>
                <a:avLst/>
                <a:gdLst>
                  <a:gd name="connsiteX0" fmla="*/ 98764 w 128062"/>
                  <a:gd name="connsiteY0" fmla="*/ 0 h 251872"/>
                  <a:gd name="connsiteX1" fmla="*/ 113167 w 128062"/>
                  <a:gd name="connsiteY1" fmla="*/ 46164 h 251872"/>
                  <a:gd name="connsiteX2" fmla="*/ 125073 w 128062"/>
                  <a:gd name="connsiteY2" fmla="*/ 158827 h 251872"/>
                  <a:gd name="connsiteX3" fmla="*/ 1735 w 128062"/>
                  <a:gd name="connsiteY3" fmla="*/ 251742 h 251872"/>
                  <a:gd name="connsiteX4" fmla="*/ 0 w 128062"/>
                  <a:gd name="connsiteY4" fmla="*/ 251177 h 251872"/>
                  <a:gd name="connsiteX5" fmla="*/ 32601 w 128062"/>
                  <a:gd name="connsiteY5" fmla="*/ 232646 h 251872"/>
                  <a:gd name="connsiteX6" fmla="*/ 94116 w 128062"/>
                  <a:gd name="connsiteY6" fmla="*/ 190577 h 251872"/>
                  <a:gd name="connsiteX7" fmla="*/ 101508 w 128062"/>
                  <a:gd name="connsiteY7" fmla="*/ 168402 h 251872"/>
                  <a:gd name="connsiteX8" fmla="*/ 98764 w 128062"/>
                  <a:gd name="connsiteY8" fmla="*/ 148565 h 251872"/>
                  <a:gd name="connsiteX9" fmla="*/ 98764 w 128062"/>
                  <a:gd name="connsiteY9" fmla="*/ 0 h 2518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8062" h="251872">
                    <a:moveTo>
                      <a:pt x="98764" y="0"/>
                    </a:moveTo>
                    <a:lnTo>
                      <a:pt x="113167" y="46164"/>
                    </a:lnTo>
                    <a:cubicBezTo>
                      <a:pt x="124875" y="89175"/>
                      <a:pt x="132614" y="133229"/>
                      <a:pt x="125073" y="158827"/>
                    </a:cubicBezTo>
                    <a:cubicBezTo>
                      <a:pt x="111877" y="203625"/>
                      <a:pt x="41253" y="254803"/>
                      <a:pt x="1735" y="251742"/>
                    </a:cubicBezTo>
                    <a:lnTo>
                      <a:pt x="0" y="251177"/>
                    </a:lnTo>
                    <a:lnTo>
                      <a:pt x="32601" y="232646"/>
                    </a:lnTo>
                    <a:cubicBezTo>
                      <a:pt x="58927" y="218888"/>
                      <a:pt x="84591" y="205923"/>
                      <a:pt x="94116" y="190577"/>
                    </a:cubicBezTo>
                    <a:cubicBezTo>
                      <a:pt x="98879" y="182904"/>
                      <a:pt x="101062" y="175628"/>
                      <a:pt x="101508" y="168402"/>
                    </a:cubicBezTo>
                    <a:lnTo>
                      <a:pt x="98764" y="148565"/>
                    </a:lnTo>
                    <a:lnTo>
                      <a:pt x="98764" y="0"/>
                    </a:lnTo>
                    <a:close/>
                  </a:path>
                </a:pathLst>
              </a:custGeom>
              <a:solidFill>
                <a:srgbClr val="E4B09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" name="자유형: 도형 15">
                <a:extLst>
                  <a:ext uri="{FF2B5EF4-FFF2-40B4-BE49-F238E27FC236}">
                    <a16:creationId xmlns:a16="http://schemas.microsoft.com/office/drawing/2014/main" id="{349ED4CF-1094-41F2-B1F4-F4D741FC22B9}"/>
                  </a:ext>
                </a:extLst>
              </p:cNvPr>
              <p:cNvSpPr/>
              <p:nvPr/>
            </p:nvSpPr>
            <p:spPr>
              <a:xfrm>
                <a:off x="7313310" y="2699138"/>
                <a:ext cx="424963" cy="584503"/>
              </a:xfrm>
              <a:custGeom>
                <a:avLst/>
                <a:gdLst>
                  <a:gd name="connsiteX0" fmla="*/ 155877 w 424963"/>
                  <a:gd name="connsiteY0" fmla="*/ 0 h 584503"/>
                  <a:gd name="connsiteX1" fmla="*/ 209967 w 424963"/>
                  <a:gd name="connsiteY1" fmla="*/ 33366 h 584503"/>
                  <a:gd name="connsiteX2" fmla="*/ 348079 w 424963"/>
                  <a:gd name="connsiteY2" fmla="*/ 144888 h 584503"/>
                  <a:gd name="connsiteX3" fmla="*/ 424279 w 424963"/>
                  <a:gd name="connsiteY3" fmla="*/ 348088 h 584503"/>
                  <a:gd name="connsiteX4" fmla="*/ 316329 w 424963"/>
                  <a:gd name="connsiteY4" fmla="*/ 544938 h 584503"/>
                  <a:gd name="connsiteX5" fmla="*/ 87729 w 424963"/>
                  <a:gd name="connsiteY5" fmla="*/ 576688 h 584503"/>
                  <a:gd name="connsiteX6" fmla="*/ 5179 w 424963"/>
                  <a:gd name="connsiteY6" fmla="*/ 443338 h 584503"/>
                  <a:gd name="connsiteX7" fmla="*/ 24229 w 424963"/>
                  <a:gd name="connsiteY7" fmla="*/ 309988 h 584503"/>
                  <a:gd name="connsiteX8" fmla="*/ 51663 w 424963"/>
                  <a:gd name="connsiteY8" fmla="*/ 284786 h 584503"/>
                  <a:gd name="connsiteX9" fmla="*/ 57113 w 424963"/>
                  <a:gd name="connsiteY9" fmla="*/ 281688 h 584503"/>
                  <a:gd name="connsiteX10" fmla="*/ 58848 w 424963"/>
                  <a:gd name="connsiteY10" fmla="*/ 282253 h 584503"/>
                  <a:gd name="connsiteX11" fmla="*/ 182186 w 424963"/>
                  <a:gd name="connsiteY11" fmla="*/ 189338 h 584503"/>
                  <a:gd name="connsiteX12" fmla="*/ 170280 w 424963"/>
                  <a:gd name="connsiteY12" fmla="*/ 76675 h 584503"/>
                  <a:gd name="connsiteX13" fmla="*/ 155877 w 424963"/>
                  <a:gd name="connsiteY13" fmla="*/ 30511 h 584503"/>
                  <a:gd name="connsiteX14" fmla="*/ 155877 w 424963"/>
                  <a:gd name="connsiteY14" fmla="*/ 0 h 584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24963" h="584503">
                    <a:moveTo>
                      <a:pt x="155877" y="0"/>
                    </a:moveTo>
                    <a:lnTo>
                      <a:pt x="209967" y="33366"/>
                    </a:lnTo>
                    <a:cubicBezTo>
                      <a:pt x="263677" y="69482"/>
                      <a:pt x="320033" y="113138"/>
                      <a:pt x="348079" y="144888"/>
                    </a:cubicBezTo>
                    <a:cubicBezTo>
                      <a:pt x="404171" y="208388"/>
                      <a:pt x="429571" y="281413"/>
                      <a:pt x="424279" y="348088"/>
                    </a:cubicBezTo>
                    <a:cubicBezTo>
                      <a:pt x="418987" y="414763"/>
                      <a:pt x="372421" y="506838"/>
                      <a:pt x="316329" y="544938"/>
                    </a:cubicBezTo>
                    <a:cubicBezTo>
                      <a:pt x="260237" y="583038"/>
                      <a:pt x="139587" y="593621"/>
                      <a:pt x="87729" y="576688"/>
                    </a:cubicBezTo>
                    <a:cubicBezTo>
                      <a:pt x="35871" y="559755"/>
                      <a:pt x="15762" y="487788"/>
                      <a:pt x="5179" y="443338"/>
                    </a:cubicBezTo>
                    <a:cubicBezTo>
                      <a:pt x="-5404" y="398888"/>
                      <a:pt x="-113" y="347030"/>
                      <a:pt x="24229" y="309988"/>
                    </a:cubicBezTo>
                    <a:cubicBezTo>
                      <a:pt x="30315" y="300728"/>
                      <a:pt x="40104" y="292459"/>
                      <a:pt x="51663" y="284786"/>
                    </a:cubicBezTo>
                    <a:lnTo>
                      <a:pt x="57113" y="281688"/>
                    </a:lnTo>
                    <a:lnTo>
                      <a:pt x="58848" y="282253"/>
                    </a:lnTo>
                    <a:cubicBezTo>
                      <a:pt x="98366" y="285314"/>
                      <a:pt x="168990" y="234136"/>
                      <a:pt x="182186" y="189338"/>
                    </a:cubicBezTo>
                    <a:cubicBezTo>
                      <a:pt x="189727" y="163740"/>
                      <a:pt x="181988" y="119686"/>
                      <a:pt x="170280" y="76675"/>
                    </a:cubicBezTo>
                    <a:lnTo>
                      <a:pt x="155877" y="30511"/>
                    </a:lnTo>
                    <a:lnTo>
                      <a:pt x="155877" y="0"/>
                    </a:lnTo>
                    <a:close/>
                  </a:path>
                </a:pathLst>
              </a:custGeom>
              <a:solidFill>
                <a:srgbClr val="FED3C2"/>
              </a:solidFill>
              <a:ln>
                <a:noFill/>
              </a:ln>
              <a:effectLst>
                <a:outerShdw dist="12700" dir="5400000" algn="t" rotWithShape="0">
                  <a:srgbClr val="E4B09F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4" name="자유형: 도형 23">
              <a:extLst>
                <a:ext uri="{FF2B5EF4-FFF2-40B4-BE49-F238E27FC236}">
                  <a16:creationId xmlns:a16="http://schemas.microsoft.com/office/drawing/2014/main" id="{E531613A-2154-4938-9248-8A30A4067E14}"/>
                </a:ext>
              </a:extLst>
            </p:cNvPr>
            <p:cNvSpPr/>
            <p:nvPr/>
          </p:nvSpPr>
          <p:spPr>
            <a:xfrm>
              <a:off x="3842491" y="1951107"/>
              <a:ext cx="257580" cy="398607"/>
            </a:xfrm>
            <a:custGeom>
              <a:avLst/>
              <a:gdLst>
                <a:gd name="connsiteX0" fmla="*/ 52875 w 208701"/>
                <a:gd name="connsiteY0" fmla="*/ 25978 h 247063"/>
                <a:gd name="connsiteX1" fmla="*/ 2869 w 208701"/>
                <a:gd name="connsiteY1" fmla="*/ 80747 h 247063"/>
                <a:gd name="connsiteX2" fmla="*/ 12394 w 208701"/>
                <a:gd name="connsiteY2" fmla="*/ 183141 h 247063"/>
                <a:gd name="connsiteX3" fmla="*/ 64781 w 208701"/>
                <a:gd name="connsiteY3" fmla="*/ 245053 h 247063"/>
                <a:gd name="connsiteX4" fmla="*/ 160031 w 208701"/>
                <a:gd name="connsiteY4" fmla="*/ 228385 h 247063"/>
                <a:gd name="connsiteX5" fmla="*/ 207656 w 208701"/>
                <a:gd name="connsiteY5" fmla="*/ 192666 h 247063"/>
                <a:gd name="connsiteX6" fmla="*/ 117169 w 208701"/>
                <a:gd name="connsiteY6" fmla="*/ 11691 h 247063"/>
                <a:gd name="connsiteX7" fmla="*/ 52875 w 208701"/>
                <a:gd name="connsiteY7" fmla="*/ 25978 h 247063"/>
                <a:gd name="connsiteX0" fmla="*/ 52875 w 208246"/>
                <a:gd name="connsiteY0" fmla="*/ 25978 h 248511"/>
                <a:gd name="connsiteX1" fmla="*/ 2869 w 208246"/>
                <a:gd name="connsiteY1" fmla="*/ 80747 h 248511"/>
                <a:gd name="connsiteX2" fmla="*/ 12394 w 208246"/>
                <a:gd name="connsiteY2" fmla="*/ 183141 h 248511"/>
                <a:gd name="connsiteX3" fmla="*/ 64781 w 208246"/>
                <a:gd name="connsiteY3" fmla="*/ 245053 h 248511"/>
                <a:gd name="connsiteX4" fmla="*/ 131456 w 208246"/>
                <a:gd name="connsiteY4" fmla="*/ 235528 h 248511"/>
                <a:gd name="connsiteX5" fmla="*/ 207656 w 208246"/>
                <a:gd name="connsiteY5" fmla="*/ 192666 h 248511"/>
                <a:gd name="connsiteX6" fmla="*/ 117169 w 208246"/>
                <a:gd name="connsiteY6" fmla="*/ 11691 h 248511"/>
                <a:gd name="connsiteX7" fmla="*/ 52875 w 208246"/>
                <a:gd name="connsiteY7" fmla="*/ 25978 h 248511"/>
                <a:gd name="connsiteX0" fmla="*/ 52875 w 168395"/>
                <a:gd name="connsiteY0" fmla="*/ 28078 h 249838"/>
                <a:gd name="connsiteX1" fmla="*/ 2869 w 168395"/>
                <a:gd name="connsiteY1" fmla="*/ 82847 h 249838"/>
                <a:gd name="connsiteX2" fmla="*/ 12394 w 168395"/>
                <a:gd name="connsiteY2" fmla="*/ 185241 h 249838"/>
                <a:gd name="connsiteX3" fmla="*/ 64781 w 168395"/>
                <a:gd name="connsiteY3" fmla="*/ 247153 h 249838"/>
                <a:gd name="connsiteX4" fmla="*/ 131456 w 168395"/>
                <a:gd name="connsiteY4" fmla="*/ 237628 h 249838"/>
                <a:gd name="connsiteX5" fmla="*/ 167174 w 168395"/>
                <a:gd name="connsiteY5" fmla="*/ 228104 h 249838"/>
                <a:gd name="connsiteX6" fmla="*/ 117169 w 168395"/>
                <a:gd name="connsiteY6" fmla="*/ 13791 h 249838"/>
                <a:gd name="connsiteX7" fmla="*/ 52875 w 168395"/>
                <a:gd name="connsiteY7" fmla="*/ 28078 h 249838"/>
                <a:gd name="connsiteX0" fmla="*/ 52875 w 168063"/>
                <a:gd name="connsiteY0" fmla="*/ 28078 h 250929"/>
                <a:gd name="connsiteX1" fmla="*/ 2869 w 168063"/>
                <a:gd name="connsiteY1" fmla="*/ 82847 h 250929"/>
                <a:gd name="connsiteX2" fmla="*/ 12394 w 168063"/>
                <a:gd name="connsiteY2" fmla="*/ 185241 h 250929"/>
                <a:gd name="connsiteX3" fmla="*/ 64781 w 168063"/>
                <a:gd name="connsiteY3" fmla="*/ 247153 h 250929"/>
                <a:gd name="connsiteX4" fmla="*/ 119550 w 168063"/>
                <a:gd name="connsiteY4" fmla="*/ 242390 h 250929"/>
                <a:gd name="connsiteX5" fmla="*/ 167174 w 168063"/>
                <a:gd name="connsiteY5" fmla="*/ 228104 h 250929"/>
                <a:gd name="connsiteX6" fmla="*/ 117169 w 168063"/>
                <a:gd name="connsiteY6" fmla="*/ 13791 h 250929"/>
                <a:gd name="connsiteX7" fmla="*/ 52875 w 168063"/>
                <a:gd name="connsiteY7" fmla="*/ 28078 h 250929"/>
                <a:gd name="connsiteX0" fmla="*/ 52875 w 168063"/>
                <a:gd name="connsiteY0" fmla="*/ 28078 h 256469"/>
                <a:gd name="connsiteX1" fmla="*/ 2869 w 168063"/>
                <a:gd name="connsiteY1" fmla="*/ 82847 h 256469"/>
                <a:gd name="connsiteX2" fmla="*/ 12394 w 168063"/>
                <a:gd name="connsiteY2" fmla="*/ 185241 h 256469"/>
                <a:gd name="connsiteX3" fmla="*/ 64781 w 168063"/>
                <a:gd name="connsiteY3" fmla="*/ 247153 h 256469"/>
                <a:gd name="connsiteX4" fmla="*/ 119550 w 168063"/>
                <a:gd name="connsiteY4" fmla="*/ 254296 h 256469"/>
                <a:gd name="connsiteX5" fmla="*/ 167174 w 168063"/>
                <a:gd name="connsiteY5" fmla="*/ 228104 h 256469"/>
                <a:gd name="connsiteX6" fmla="*/ 117169 w 168063"/>
                <a:gd name="connsiteY6" fmla="*/ 13791 h 256469"/>
                <a:gd name="connsiteX7" fmla="*/ 52875 w 168063"/>
                <a:gd name="connsiteY7" fmla="*/ 28078 h 256469"/>
                <a:gd name="connsiteX0" fmla="*/ 52875 w 165725"/>
                <a:gd name="connsiteY0" fmla="*/ 26154 h 256461"/>
                <a:gd name="connsiteX1" fmla="*/ 2869 w 165725"/>
                <a:gd name="connsiteY1" fmla="*/ 80923 h 256461"/>
                <a:gd name="connsiteX2" fmla="*/ 12394 w 165725"/>
                <a:gd name="connsiteY2" fmla="*/ 183317 h 256461"/>
                <a:gd name="connsiteX3" fmla="*/ 64781 w 165725"/>
                <a:gd name="connsiteY3" fmla="*/ 245229 h 256461"/>
                <a:gd name="connsiteX4" fmla="*/ 119550 w 165725"/>
                <a:gd name="connsiteY4" fmla="*/ 252372 h 256461"/>
                <a:gd name="connsiteX5" fmla="*/ 164793 w 165725"/>
                <a:gd name="connsiteY5" fmla="*/ 199986 h 256461"/>
                <a:gd name="connsiteX6" fmla="*/ 117169 w 165725"/>
                <a:gd name="connsiteY6" fmla="*/ 11867 h 256461"/>
                <a:gd name="connsiteX7" fmla="*/ 52875 w 165725"/>
                <a:gd name="connsiteY7" fmla="*/ 26154 h 256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5725" h="256461">
                  <a:moveTo>
                    <a:pt x="52875" y="26154"/>
                  </a:moveTo>
                  <a:cubicBezTo>
                    <a:pt x="33825" y="37663"/>
                    <a:pt x="9616" y="54729"/>
                    <a:pt x="2869" y="80923"/>
                  </a:cubicBezTo>
                  <a:cubicBezTo>
                    <a:pt x="-3878" y="107117"/>
                    <a:pt x="2075" y="155933"/>
                    <a:pt x="12394" y="183317"/>
                  </a:cubicBezTo>
                  <a:cubicBezTo>
                    <a:pt x="22713" y="210701"/>
                    <a:pt x="46922" y="233720"/>
                    <a:pt x="64781" y="245229"/>
                  </a:cubicBezTo>
                  <a:cubicBezTo>
                    <a:pt x="82640" y="256738"/>
                    <a:pt x="102881" y="259912"/>
                    <a:pt x="119550" y="252372"/>
                  </a:cubicBezTo>
                  <a:cubicBezTo>
                    <a:pt x="136219" y="244832"/>
                    <a:pt x="171937" y="236102"/>
                    <a:pt x="164793" y="199986"/>
                  </a:cubicBezTo>
                  <a:cubicBezTo>
                    <a:pt x="157649" y="163870"/>
                    <a:pt x="135822" y="40839"/>
                    <a:pt x="117169" y="11867"/>
                  </a:cubicBezTo>
                  <a:cubicBezTo>
                    <a:pt x="98516" y="-17105"/>
                    <a:pt x="71925" y="14645"/>
                    <a:pt x="52875" y="2615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5" name="자유형: 도형 24">
              <a:extLst>
                <a:ext uri="{FF2B5EF4-FFF2-40B4-BE49-F238E27FC236}">
                  <a16:creationId xmlns:a16="http://schemas.microsoft.com/office/drawing/2014/main" id="{4B15DD45-E13F-4176-B859-35B9A0FF27D1}"/>
                </a:ext>
              </a:extLst>
            </p:cNvPr>
            <p:cNvSpPr/>
            <p:nvPr/>
          </p:nvSpPr>
          <p:spPr>
            <a:xfrm rot="354946">
              <a:off x="3822636" y="2619470"/>
              <a:ext cx="257580" cy="398607"/>
            </a:xfrm>
            <a:custGeom>
              <a:avLst/>
              <a:gdLst>
                <a:gd name="connsiteX0" fmla="*/ 52875 w 208701"/>
                <a:gd name="connsiteY0" fmla="*/ 25978 h 247063"/>
                <a:gd name="connsiteX1" fmla="*/ 2869 w 208701"/>
                <a:gd name="connsiteY1" fmla="*/ 80747 h 247063"/>
                <a:gd name="connsiteX2" fmla="*/ 12394 w 208701"/>
                <a:gd name="connsiteY2" fmla="*/ 183141 h 247063"/>
                <a:gd name="connsiteX3" fmla="*/ 64781 w 208701"/>
                <a:gd name="connsiteY3" fmla="*/ 245053 h 247063"/>
                <a:gd name="connsiteX4" fmla="*/ 160031 w 208701"/>
                <a:gd name="connsiteY4" fmla="*/ 228385 h 247063"/>
                <a:gd name="connsiteX5" fmla="*/ 207656 w 208701"/>
                <a:gd name="connsiteY5" fmla="*/ 192666 h 247063"/>
                <a:gd name="connsiteX6" fmla="*/ 117169 w 208701"/>
                <a:gd name="connsiteY6" fmla="*/ 11691 h 247063"/>
                <a:gd name="connsiteX7" fmla="*/ 52875 w 208701"/>
                <a:gd name="connsiteY7" fmla="*/ 25978 h 247063"/>
                <a:gd name="connsiteX0" fmla="*/ 52875 w 208246"/>
                <a:gd name="connsiteY0" fmla="*/ 25978 h 248511"/>
                <a:gd name="connsiteX1" fmla="*/ 2869 w 208246"/>
                <a:gd name="connsiteY1" fmla="*/ 80747 h 248511"/>
                <a:gd name="connsiteX2" fmla="*/ 12394 w 208246"/>
                <a:gd name="connsiteY2" fmla="*/ 183141 h 248511"/>
                <a:gd name="connsiteX3" fmla="*/ 64781 w 208246"/>
                <a:gd name="connsiteY3" fmla="*/ 245053 h 248511"/>
                <a:gd name="connsiteX4" fmla="*/ 131456 w 208246"/>
                <a:gd name="connsiteY4" fmla="*/ 235528 h 248511"/>
                <a:gd name="connsiteX5" fmla="*/ 207656 w 208246"/>
                <a:gd name="connsiteY5" fmla="*/ 192666 h 248511"/>
                <a:gd name="connsiteX6" fmla="*/ 117169 w 208246"/>
                <a:gd name="connsiteY6" fmla="*/ 11691 h 248511"/>
                <a:gd name="connsiteX7" fmla="*/ 52875 w 208246"/>
                <a:gd name="connsiteY7" fmla="*/ 25978 h 248511"/>
                <a:gd name="connsiteX0" fmla="*/ 52875 w 168395"/>
                <a:gd name="connsiteY0" fmla="*/ 28078 h 249838"/>
                <a:gd name="connsiteX1" fmla="*/ 2869 w 168395"/>
                <a:gd name="connsiteY1" fmla="*/ 82847 h 249838"/>
                <a:gd name="connsiteX2" fmla="*/ 12394 w 168395"/>
                <a:gd name="connsiteY2" fmla="*/ 185241 h 249838"/>
                <a:gd name="connsiteX3" fmla="*/ 64781 w 168395"/>
                <a:gd name="connsiteY3" fmla="*/ 247153 h 249838"/>
                <a:gd name="connsiteX4" fmla="*/ 131456 w 168395"/>
                <a:gd name="connsiteY4" fmla="*/ 237628 h 249838"/>
                <a:gd name="connsiteX5" fmla="*/ 167174 w 168395"/>
                <a:gd name="connsiteY5" fmla="*/ 228104 h 249838"/>
                <a:gd name="connsiteX6" fmla="*/ 117169 w 168395"/>
                <a:gd name="connsiteY6" fmla="*/ 13791 h 249838"/>
                <a:gd name="connsiteX7" fmla="*/ 52875 w 168395"/>
                <a:gd name="connsiteY7" fmla="*/ 28078 h 249838"/>
                <a:gd name="connsiteX0" fmla="*/ 52875 w 168063"/>
                <a:gd name="connsiteY0" fmla="*/ 28078 h 250929"/>
                <a:gd name="connsiteX1" fmla="*/ 2869 w 168063"/>
                <a:gd name="connsiteY1" fmla="*/ 82847 h 250929"/>
                <a:gd name="connsiteX2" fmla="*/ 12394 w 168063"/>
                <a:gd name="connsiteY2" fmla="*/ 185241 h 250929"/>
                <a:gd name="connsiteX3" fmla="*/ 64781 w 168063"/>
                <a:gd name="connsiteY3" fmla="*/ 247153 h 250929"/>
                <a:gd name="connsiteX4" fmla="*/ 119550 w 168063"/>
                <a:gd name="connsiteY4" fmla="*/ 242390 h 250929"/>
                <a:gd name="connsiteX5" fmla="*/ 167174 w 168063"/>
                <a:gd name="connsiteY5" fmla="*/ 228104 h 250929"/>
                <a:gd name="connsiteX6" fmla="*/ 117169 w 168063"/>
                <a:gd name="connsiteY6" fmla="*/ 13791 h 250929"/>
                <a:gd name="connsiteX7" fmla="*/ 52875 w 168063"/>
                <a:gd name="connsiteY7" fmla="*/ 28078 h 250929"/>
                <a:gd name="connsiteX0" fmla="*/ 52875 w 168063"/>
                <a:gd name="connsiteY0" fmla="*/ 28078 h 256469"/>
                <a:gd name="connsiteX1" fmla="*/ 2869 w 168063"/>
                <a:gd name="connsiteY1" fmla="*/ 82847 h 256469"/>
                <a:gd name="connsiteX2" fmla="*/ 12394 w 168063"/>
                <a:gd name="connsiteY2" fmla="*/ 185241 h 256469"/>
                <a:gd name="connsiteX3" fmla="*/ 64781 w 168063"/>
                <a:gd name="connsiteY3" fmla="*/ 247153 h 256469"/>
                <a:gd name="connsiteX4" fmla="*/ 119550 w 168063"/>
                <a:gd name="connsiteY4" fmla="*/ 254296 h 256469"/>
                <a:gd name="connsiteX5" fmla="*/ 167174 w 168063"/>
                <a:gd name="connsiteY5" fmla="*/ 228104 h 256469"/>
                <a:gd name="connsiteX6" fmla="*/ 117169 w 168063"/>
                <a:gd name="connsiteY6" fmla="*/ 13791 h 256469"/>
                <a:gd name="connsiteX7" fmla="*/ 52875 w 168063"/>
                <a:gd name="connsiteY7" fmla="*/ 28078 h 256469"/>
                <a:gd name="connsiteX0" fmla="*/ 52875 w 165725"/>
                <a:gd name="connsiteY0" fmla="*/ 26154 h 256461"/>
                <a:gd name="connsiteX1" fmla="*/ 2869 w 165725"/>
                <a:gd name="connsiteY1" fmla="*/ 80923 h 256461"/>
                <a:gd name="connsiteX2" fmla="*/ 12394 w 165725"/>
                <a:gd name="connsiteY2" fmla="*/ 183317 h 256461"/>
                <a:gd name="connsiteX3" fmla="*/ 64781 w 165725"/>
                <a:gd name="connsiteY3" fmla="*/ 245229 h 256461"/>
                <a:gd name="connsiteX4" fmla="*/ 119550 w 165725"/>
                <a:gd name="connsiteY4" fmla="*/ 252372 h 256461"/>
                <a:gd name="connsiteX5" fmla="*/ 164793 w 165725"/>
                <a:gd name="connsiteY5" fmla="*/ 199986 h 256461"/>
                <a:gd name="connsiteX6" fmla="*/ 117169 w 165725"/>
                <a:gd name="connsiteY6" fmla="*/ 11867 h 256461"/>
                <a:gd name="connsiteX7" fmla="*/ 52875 w 165725"/>
                <a:gd name="connsiteY7" fmla="*/ 26154 h 256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5725" h="256461">
                  <a:moveTo>
                    <a:pt x="52875" y="26154"/>
                  </a:moveTo>
                  <a:cubicBezTo>
                    <a:pt x="33825" y="37663"/>
                    <a:pt x="9616" y="54729"/>
                    <a:pt x="2869" y="80923"/>
                  </a:cubicBezTo>
                  <a:cubicBezTo>
                    <a:pt x="-3878" y="107117"/>
                    <a:pt x="2075" y="155933"/>
                    <a:pt x="12394" y="183317"/>
                  </a:cubicBezTo>
                  <a:cubicBezTo>
                    <a:pt x="22713" y="210701"/>
                    <a:pt x="46922" y="233720"/>
                    <a:pt x="64781" y="245229"/>
                  </a:cubicBezTo>
                  <a:cubicBezTo>
                    <a:pt x="82640" y="256738"/>
                    <a:pt x="102881" y="259912"/>
                    <a:pt x="119550" y="252372"/>
                  </a:cubicBezTo>
                  <a:cubicBezTo>
                    <a:pt x="136219" y="244832"/>
                    <a:pt x="171937" y="236102"/>
                    <a:pt x="164793" y="199986"/>
                  </a:cubicBezTo>
                  <a:cubicBezTo>
                    <a:pt x="157649" y="163870"/>
                    <a:pt x="135822" y="40839"/>
                    <a:pt x="117169" y="11867"/>
                  </a:cubicBezTo>
                  <a:cubicBezTo>
                    <a:pt x="98516" y="-17105"/>
                    <a:pt x="71925" y="14645"/>
                    <a:pt x="52875" y="2615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자유형: 도형 25">
              <a:extLst>
                <a:ext uri="{FF2B5EF4-FFF2-40B4-BE49-F238E27FC236}">
                  <a16:creationId xmlns:a16="http://schemas.microsoft.com/office/drawing/2014/main" id="{F238B15B-71A7-4EB8-A08C-A458C7E66345}"/>
                </a:ext>
              </a:extLst>
            </p:cNvPr>
            <p:cNvSpPr/>
            <p:nvPr/>
          </p:nvSpPr>
          <p:spPr>
            <a:xfrm rot="1728965">
              <a:off x="3796131" y="3161068"/>
              <a:ext cx="257580" cy="398607"/>
            </a:xfrm>
            <a:custGeom>
              <a:avLst/>
              <a:gdLst>
                <a:gd name="connsiteX0" fmla="*/ 52875 w 208701"/>
                <a:gd name="connsiteY0" fmla="*/ 25978 h 247063"/>
                <a:gd name="connsiteX1" fmla="*/ 2869 w 208701"/>
                <a:gd name="connsiteY1" fmla="*/ 80747 h 247063"/>
                <a:gd name="connsiteX2" fmla="*/ 12394 w 208701"/>
                <a:gd name="connsiteY2" fmla="*/ 183141 h 247063"/>
                <a:gd name="connsiteX3" fmla="*/ 64781 w 208701"/>
                <a:gd name="connsiteY3" fmla="*/ 245053 h 247063"/>
                <a:gd name="connsiteX4" fmla="*/ 160031 w 208701"/>
                <a:gd name="connsiteY4" fmla="*/ 228385 h 247063"/>
                <a:gd name="connsiteX5" fmla="*/ 207656 w 208701"/>
                <a:gd name="connsiteY5" fmla="*/ 192666 h 247063"/>
                <a:gd name="connsiteX6" fmla="*/ 117169 w 208701"/>
                <a:gd name="connsiteY6" fmla="*/ 11691 h 247063"/>
                <a:gd name="connsiteX7" fmla="*/ 52875 w 208701"/>
                <a:gd name="connsiteY7" fmla="*/ 25978 h 247063"/>
                <a:gd name="connsiteX0" fmla="*/ 52875 w 208246"/>
                <a:gd name="connsiteY0" fmla="*/ 25978 h 248511"/>
                <a:gd name="connsiteX1" fmla="*/ 2869 w 208246"/>
                <a:gd name="connsiteY1" fmla="*/ 80747 h 248511"/>
                <a:gd name="connsiteX2" fmla="*/ 12394 w 208246"/>
                <a:gd name="connsiteY2" fmla="*/ 183141 h 248511"/>
                <a:gd name="connsiteX3" fmla="*/ 64781 w 208246"/>
                <a:gd name="connsiteY3" fmla="*/ 245053 h 248511"/>
                <a:gd name="connsiteX4" fmla="*/ 131456 w 208246"/>
                <a:gd name="connsiteY4" fmla="*/ 235528 h 248511"/>
                <a:gd name="connsiteX5" fmla="*/ 207656 w 208246"/>
                <a:gd name="connsiteY5" fmla="*/ 192666 h 248511"/>
                <a:gd name="connsiteX6" fmla="*/ 117169 w 208246"/>
                <a:gd name="connsiteY6" fmla="*/ 11691 h 248511"/>
                <a:gd name="connsiteX7" fmla="*/ 52875 w 208246"/>
                <a:gd name="connsiteY7" fmla="*/ 25978 h 248511"/>
                <a:gd name="connsiteX0" fmla="*/ 52875 w 168395"/>
                <a:gd name="connsiteY0" fmla="*/ 28078 h 249838"/>
                <a:gd name="connsiteX1" fmla="*/ 2869 w 168395"/>
                <a:gd name="connsiteY1" fmla="*/ 82847 h 249838"/>
                <a:gd name="connsiteX2" fmla="*/ 12394 w 168395"/>
                <a:gd name="connsiteY2" fmla="*/ 185241 h 249838"/>
                <a:gd name="connsiteX3" fmla="*/ 64781 w 168395"/>
                <a:gd name="connsiteY3" fmla="*/ 247153 h 249838"/>
                <a:gd name="connsiteX4" fmla="*/ 131456 w 168395"/>
                <a:gd name="connsiteY4" fmla="*/ 237628 h 249838"/>
                <a:gd name="connsiteX5" fmla="*/ 167174 w 168395"/>
                <a:gd name="connsiteY5" fmla="*/ 228104 h 249838"/>
                <a:gd name="connsiteX6" fmla="*/ 117169 w 168395"/>
                <a:gd name="connsiteY6" fmla="*/ 13791 h 249838"/>
                <a:gd name="connsiteX7" fmla="*/ 52875 w 168395"/>
                <a:gd name="connsiteY7" fmla="*/ 28078 h 249838"/>
                <a:gd name="connsiteX0" fmla="*/ 52875 w 168063"/>
                <a:gd name="connsiteY0" fmla="*/ 28078 h 250929"/>
                <a:gd name="connsiteX1" fmla="*/ 2869 w 168063"/>
                <a:gd name="connsiteY1" fmla="*/ 82847 h 250929"/>
                <a:gd name="connsiteX2" fmla="*/ 12394 w 168063"/>
                <a:gd name="connsiteY2" fmla="*/ 185241 h 250929"/>
                <a:gd name="connsiteX3" fmla="*/ 64781 w 168063"/>
                <a:gd name="connsiteY3" fmla="*/ 247153 h 250929"/>
                <a:gd name="connsiteX4" fmla="*/ 119550 w 168063"/>
                <a:gd name="connsiteY4" fmla="*/ 242390 h 250929"/>
                <a:gd name="connsiteX5" fmla="*/ 167174 w 168063"/>
                <a:gd name="connsiteY5" fmla="*/ 228104 h 250929"/>
                <a:gd name="connsiteX6" fmla="*/ 117169 w 168063"/>
                <a:gd name="connsiteY6" fmla="*/ 13791 h 250929"/>
                <a:gd name="connsiteX7" fmla="*/ 52875 w 168063"/>
                <a:gd name="connsiteY7" fmla="*/ 28078 h 250929"/>
                <a:gd name="connsiteX0" fmla="*/ 52875 w 168063"/>
                <a:gd name="connsiteY0" fmla="*/ 28078 h 256469"/>
                <a:gd name="connsiteX1" fmla="*/ 2869 w 168063"/>
                <a:gd name="connsiteY1" fmla="*/ 82847 h 256469"/>
                <a:gd name="connsiteX2" fmla="*/ 12394 w 168063"/>
                <a:gd name="connsiteY2" fmla="*/ 185241 h 256469"/>
                <a:gd name="connsiteX3" fmla="*/ 64781 w 168063"/>
                <a:gd name="connsiteY3" fmla="*/ 247153 h 256469"/>
                <a:gd name="connsiteX4" fmla="*/ 119550 w 168063"/>
                <a:gd name="connsiteY4" fmla="*/ 254296 h 256469"/>
                <a:gd name="connsiteX5" fmla="*/ 167174 w 168063"/>
                <a:gd name="connsiteY5" fmla="*/ 228104 h 256469"/>
                <a:gd name="connsiteX6" fmla="*/ 117169 w 168063"/>
                <a:gd name="connsiteY6" fmla="*/ 13791 h 256469"/>
                <a:gd name="connsiteX7" fmla="*/ 52875 w 168063"/>
                <a:gd name="connsiteY7" fmla="*/ 28078 h 256469"/>
                <a:gd name="connsiteX0" fmla="*/ 52875 w 165725"/>
                <a:gd name="connsiteY0" fmla="*/ 26154 h 256461"/>
                <a:gd name="connsiteX1" fmla="*/ 2869 w 165725"/>
                <a:gd name="connsiteY1" fmla="*/ 80923 h 256461"/>
                <a:gd name="connsiteX2" fmla="*/ 12394 w 165725"/>
                <a:gd name="connsiteY2" fmla="*/ 183317 h 256461"/>
                <a:gd name="connsiteX3" fmla="*/ 64781 w 165725"/>
                <a:gd name="connsiteY3" fmla="*/ 245229 h 256461"/>
                <a:gd name="connsiteX4" fmla="*/ 119550 w 165725"/>
                <a:gd name="connsiteY4" fmla="*/ 252372 h 256461"/>
                <a:gd name="connsiteX5" fmla="*/ 164793 w 165725"/>
                <a:gd name="connsiteY5" fmla="*/ 199986 h 256461"/>
                <a:gd name="connsiteX6" fmla="*/ 117169 w 165725"/>
                <a:gd name="connsiteY6" fmla="*/ 11867 h 256461"/>
                <a:gd name="connsiteX7" fmla="*/ 52875 w 165725"/>
                <a:gd name="connsiteY7" fmla="*/ 26154 h 256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5725" h="256461">
                  <a:moveTo>
                    <a:pt x="52875" y="26154"/>
                  </a:moveTo>
                  <a:cubicBezTo>
                    <a:pt x="33825" y="37663"/>
                    <a:pt x="9616" y="54729"/>
                    <a:pt x="2869" y="80923"/>
                  </a:cubicBezTo>
                  <a:cubicBezTo>
                    <a:pt x="-3878" y="107117"/>
                    <a:pt x="2075" y="155933"/>
                    <a:pt x="12394" y="183317"/>
                  </a:cubicBezTo>
                  <a:cubicBezTo>
                    <a:pt x="22713" y="210701"/>
                    <a:pt x="46922" y="233720"/>
                    <a:pt x="64781" y="245229"/>
                  </a:cubicBezTo>
                  <a:cubicBezTo>
                    <a:pt x="82640" y="256738"/>
                    <a:pt x="102881" y="259912"/>
                    <a:pt x="119550" y="252372"/>
                  </a:cubicBezTo>
                  <a:cubicBezTo>
                    <a:pt x="136219" y="244832"/>
                    <a:pt x="171937" y="236102"/>
                    <a:pt x="164793" y="199986"/>
                  </a:cubicBezTo>
                  <a:cubicBezTo>
                    <a:pt x="157649" y="163870"/>
                    <a:pt x="135822" y="40839"/>
                    <a:pt x="117169" y="11867"/>
                  </a:cubicBezTo>
                  <a:cubicBezTo>
                    <a:pt x="98516" y="-17105"/>
                    <a:pt x="71925" y="14645"/>
                    <a:pt x="52875" y="2615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자유형: 도형 21">
              <a:extLst>
                <a:ext uri="{FF2B5EF4-FFF2-40B4-BE49-F238E27FC236}">
                  <a16:creationId xmlns:a16="http://schemas.microsoft.com/office/drawing/2014/main" id="{1F0029D9-1765-4190-80D3-2B44FF69FBD4}"/>
                </a:ext>
              </a:extLst>
            </p:cNvPr>
            <p:cNvSpPr/>
            <p:nvPr/>
          </p:nvSpPr>
          <p:spPr>
            <a:xfrm>
              <a:off x="3992025" y="3722361"/>
              <a:ext cx="483819" cy="545149"/>
            </a:xfrm>
            <a:custGeom>
              <a:avLst/>
              <a:gdLst>
                <a:gd name="connsiteX0" fmla="*/ 0 w 311286"/>
                <a:gd name="connsiteY0" fmla="*/ 0 h 350745"/>
                <a:gd name="connsiteX1" fmla="*/ 71983 w 311286"/>
                <a:gd name="connsiteY1" fmla="*/ 19522 h 350745"/>
                <a:gd name="connsiteX2" fmla="*/ 144214 w 311286"/>
                <a:gd name="connsiteY2" fmla="*/ 43037 h 350745"/>
                <a:gd name="connsiteX3" fmla="*/ 296614 w 311286"/>
                <a:gd name="connsiteY3" fmla="*/ 150987 h 350745"/>
                <a:gd name="connsiteX4" fmla="*/ 258514 w 311286"/>
                <a:gd name="connsiteY4" fmla="*/ 252587 h 350745"/>
                <a:gd name="connsiteX5" fmla="*/ 73967 w 311286"/>
                <a:gd name="connsiteY5" fmla="*/ 331169 h 350745"/>
                <a:gd name="connsiteX6" fmla="*/ 0 w 311286"/>
                <a:gd name="connsiteY6" fmla="*/ 350745 h 350745"/>
                <a:gd name="connsiteX0" fmla="*/ 0 w 311286"/>
                <a:gd name="connsiteY0" fmla="*/ 0 h 350745"/>
                <a:gd name="connsiteX1" fmla="*/ 71983 w 311286"/>
                <a:gd name="connsiteY1" fmla="*/ 19522 h 350745"/>
                <a:gd name="connsiteX2" fmla="*/ 144214 w 311286"/>
                <a:gd name="connsiteY2" fmla="*/ 43037 h 350745"/>
                <a:gd name="connsiteX3" fmla="*/ 296614 w 311286"/>
                <a:gd name="connsiteY3" fmla="*/ 150987 h 350745"/>
                <a:gd name="connsiteX4" fmla="*/ 258514 w 311286"/>
                <a:gd name="connsiteY4" fmla="*/ 290687 h 350745"/>
                <a:gd name="connsiteX5" fmla="*/ 73967 w 311286"/>
                <a:gd name="connsiteY5" fmla="*/ 331169 h 350745"/>
                <a:gd name="connsiteX6" fmla="*/ 0 w 311286"/>
                <a:gd name="connsiteY6" fmla="*/ 350745 h 350745"/>
                <a:gd name="connsiteX7" fmla="*/ 0 w 311286"/>
                <a:gd name="connsiteY7" fmla="*/ 0 h 350745"/>
                <a:gd name="connsiteX0" fmla="*/ 0 w 311286"/>
                <a:gd name="connsiteY0" fmla="*/ 0 h 350745"/>
                <a:gd name="connsiteX1" fmla="*/ 71983 w 311286"/>
                <a:gd name="connsiteY1" fmla="*/ 19522 h 350745"/>
                <a:gd name="connsiteX2" fmla="*/ 144214 w 311286"/>
                <a:gd name="connsiteY2" fmla="*/ 43037 h 350745"/>
                <a:gd name="connsiteX3" fmla="*/ 296614 w 311286"/>
                <a:gd name="connsiteY3" fmla="*/ 150987 h 350745"/>
                <a:gd name="connsiteX4" fmla="*/ 258514 w 311286"/>
                <a:gd name="connsiteY4" fmla="*/ 290687 h 350745"/>
                <a:gd name="connsiteX5" fmla="*/ 73967 w 311286"/>
                <a:gd name="connsiteY5" fmla="*/ 340694 h 350745"/>
                <a:gd name="connsiteX6" fmla="*/ 0 w 311286"/>
                <a:gd name="connsiteY6" fmla="*/ 350745 h 350745"/>
                <a:gd name="connsiteX7" fmla="*/ 0 w 311286"/>
                <a:gd name="connsiteY7" fmla="*/ 0 h 350745"/>
                <a:gd name="connsiteX0" fmla="*/ 0 w 311286"/>
                <a:gd name="connsiteY0" fmla="*/ 0 h 350745"/>
                <a:gd name="connsiteX1" fmla="*/ 71983 w 311286"/>
                <a:gd name="connsiteY1" fmla="*/ 19522 h 350745"/>
                <a:gd name="connsiteX2" fmla="*/ 144214 w 311286"/>
                <a:gd name="connsiteY2" fmla="*/ 43037 h 350745"/>
                <a:gd name="connsiteX3" fmla="*/ 296614 w 311286"/>
                <a:gd name="connsiteY3" fmla="*/ 150987 h 350745"/>
                <a:gd name="connsiteX4" fmla="*/ 258514 w 311286"/>
                <a:gd name="connsiteY4" fmla="*/ 290687 h 350745"/>
                <a:gd name="connsiteX5" fmla="*/ 73967 w 311286"/>
                <a:gd name="connsiteY5" fmla="*/ 340694 h 350745"/>
                <a:gd name="connsiteX6" fmla="*/ 0 w 311286"/>
                <a:gd name="connsiteY6" fmla="*/ 350745 h 350745"/>
                <a:gd name="connsiteX7" fmla="*/ 0 w 311286"/>
                <a:gd name="connsiteY7" fmla="*/ 0 h 350745"/>
                <a:gd name="connsiteX0" fmla="*/ 0 w 311286"/>
                <a:gd name="connsiteY0" fmla="*/ 0 h 350745"/>
                <a:gd name="connsiteX1" fmla="*/ 71983 w 311286"/>
                <a:gd name="connsiteY1" fmla="*/ 19522 h 350745"/>
                <a:gd name="connsiteX2" fmla="*/ 144214 w 311286"/>
                <a:gd name="connsiteY2" fmla="*/ 43037 h 350745"/>
                <a:gd name="connsiteX3" fmla="*/ 296614 w 311286"/>
                <a:gd name="connsiteY3" fmla="*/ 150987 h 350745"/>
                <a:gd name="connsiteX4" fmla="*/ 258514 w 311286"/>
                <a:gd name="connsiteY4" fmla="*/ 290687 h 350745"/>
                <a:gd name="connsiteX5" fmla="*/ 73967 w 311286"/>
                <a:gd name="connsiteY5" fmla="*/ 340694 h 350745"/>
                <a:gd name="connsiteX6" fmla="*/ 0 w 311286"/>
                <a:gd name="connsiteY6" fmla="*/ 350745 h 350745"/>
                <a:gd name="connsiteX7" fmla="*/ 0 w 311286"/>
                <a:gd name="connsiteY7" fmla="*/ 0 h 350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1286" h="350745">
                  <a:moveTo>
                    <a:pt x="0" y="0"/>
                  </a:moveTo>
                  <a:lnTo>
                    <a:pt x="71983" y="19522"/>
                  </a:lnTo>
                  <a:cubicBezTo>
                    <a:pt x="100095" y="28287"/>
                    <a:pt x="125429" y="36952"/>
                    <a:pt x="144214" y="43037"/>
                  </a:cubicBezTo>
                  <a:cubicBezTo>
                    <a:pt x="219356" y="67379"/>
                    <a:pt x="277564" y="109712"/>
                    <a:pt x="296614" y="150987"/>
                  </a:cubicBezTo>
                  <a:cubicBezTo>
                    <a:pt x="315664" y="192262"/>
                    <a:pt x="327306" y="256820"/>
                    <a:pt x="258514" y="290687"/>
                  </a:cubicBezTo>
                  <a:cubicBezTo>
                    <a:pt x="214593" y="326671"/>
                    <a:pt x="159031" y="333550"/>
                    <a:pt x="73967" y="340694"/>
                  </a:cubicBezTo>
                  <a:lnTo>
                    <a:pt x="0" y="3507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D3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D18D8754-A1C1-45FD-B064-98054B71F10F}"/>
                </a:ext>
              </a:extLst>
            </p:cNvPr>
            <p:cNvGrpSpPr/>
            <p:nvPr/>
          </p:nvGrpSpPr>
          <p:grpSpPr>
            <a:xfrm>
              <a:off x="505593" y="2508901"/>
              <a:ext cx="1079642" cy="721346"/>
              <a:chOff x="521527" y="2445200"/>
              <a:chExt cx="1079642" cy="721346"/>
            </a:xfrm>
          </p:grpSpPr>
          <p:sp>
            <p:nvSpPr>
              <p:cNvPr id="3" name="사각형: 둥근 모서리 2">
                <a:extLst>
                  <a:ext uri="{FF2B5EF4-FFF2-40B4-BE49-F238E27FC236}">
                    <a16:creationId xmlns:a16="http://schemas.microsoft.com/office/drawing/2014/main" id="{B8EF42F9-FB83-4126-A176-13503BE24D1E}"/>
                  </a:ext>
                </a:extLst>
              </p:cNvPr>
              <p:cNvSpPr/>
              <p:nvPr/>
            </p:nvSpPr>
            <p:spPr>
              <a:xfrm rot="1785736">
                <a:off x="521527" y="2445200"/>
                <a:ext cx="1079642" cy="692901"/>
              </a:xfrm>
              <a:prstGeom prst="roundRect">
                <a:avLst>
                  <a:gd name="adj" fmla="val 50000"/>
                </a:avLst>
              </a:prstGeom>
              <a:solidFill>
                <a:srgbClr val="FED3C2"/>
              </a:solidFill>
              <a:ln>
                <a:noFill/>
              </a:ln>
              <a:effectLst>
                <a:outerShdw dist="25400" dir="3000000" algn="t" rotWithShape="0">
                  <a:srgbClr val="E4B09F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자유형: 도형 26">
                <a:extLst>
                  <a:ext uri="{FF2B5EF4-FFF2-40B4-BE49-F238E27FC236}">
                    <a16:creationId xmlns:a16="http://schemas.microsoft.com/office/drawing/2014/main" id="{7C16667C-4890-4008-8ACA-52BCF2021663}"/>
                  </a:ext>
                </a:extLst>
              </p:cNvPr>
              <p:cNvSpPr/>
              <p:nvPr/>
            </p:nvSpPr>
            <p:spPr>
              <a:xfrm>
                <a:off x="1032642" y="2642675"/>
                <a:ext cx="443387" cy="523871"/>
              </a:xfrm>
              <a:custGeom>
                <a:avLst/>
                <a:gdLst>
                  <a:gd name="connsiteX0" fmla="*/ 77919 w 285272"/>
                  <a:gd name="connsiteY0" fmla="*/ 90792 h 337055"/>
                  <a:gd name="connsiteX1" fmla="*/ 125544 w 285272"/>
                  <a:gd name="connsiteY1" fmla="*/ 7448 h 337055"/>
                  <a:gd name="connsiteX2" fmla="*/ 201744 w 285272"/>
                  <a:gd name="connsiteY2" fmla="*/ 16973 h 337055"/>
                  <a:gd name="connsiteX3" fmla="*/ 280326 w 285272"/>
                  <a:gd name="connsiteY3" fmla="*/ 121748 h 337055"/>
                  <a:gd name="connsiteX4" fmla="*/ 263657 w 285272"/>
                  <a:gd name="connsiteY4" fmla="*/ 259861 h 337055"/>
                  <a:gd name="connsiteX5" fmla="*/ 154119 w 285272"/>
                  <a:gd name="connsiteY5" fmla="*/ 336061 h 337055"/>
                  <a:gd name="connsiteX6" fmla="*/ 11244 w 285272"/>
                  <a:gd name="connsiteY6" fmla="*/ 297961 h 337055"/>
                  <a:gd name="connsiteX7" fmla="*/ 16007 w 285272"/>
                  <a:gd name="connsiteY7" fmla="*/ 221761 h 337055"/>
                  <a:gd name="connsiteX8" fmla="*/ 77919 w 285272"/>
                  <a:gd name="connsiteY8" fmla="*/ 90792 h 3370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85272" h="337055">
                    <a:moveTo>
                      <a:pt x="77919" y="90792"/>
                    </a:moveTo>
                    <a:cubicBezTo>
                      <a:pt x="96175" y="55073"/>
                      <a:pt x="104906" y="19751"/>
                      <a:pt x="125544" y="7448"/>
                    </a:cubicBezTo>
                    <a:cubicBezTo>
                      <a:pt x="146182" y="-4855"/>
                      <a:pt x="175947" y="-2077"/>
                      <a:pt x="201744" y="16973"/>
                    </a:cubicBezTo>
                    <a:cubicBezTo>
                      <a:pt x="227541" y="36023"/>
                      <a:pt x="270007" y="81267"/>
                      <a:pt x="280326" y="121748"/>
                    </a:cubicBezTo>
                    <a:cubicBezTo>
                      <a:pt x="290645" y="162229"/>
                      <a:pt x="284692" y="224142"/>
                      <a:pt x="263657" y="259861"/>
                    </a:cubicBezTo>
                    <a:cubicBezTo>
                      <a:pt x="242623" y="295580"/>
                      <a:pt x="196188" y="329711"/>
                      <a:pt x="154119" y="336061"/>
                    </a:cubicBezTo>
                    <a:cubicBezTo>
                      <a:pt x="112050" y="342411"/>
                      <a:pt x="34263" y="317011"/>
                      <a:pt x="11244" y="297961"/>
                    </a:cubicBezTo>
                    <a:cubicBezTo>
                      <a:pt x="-11775" y="278911"/>
                      <a:pt x="6085" y="253511"/>
                      <a:pt x="16007" y="221761"/>
                    </a:cubicBezTo>
                    <a:cubicBezTo>
                      <a:pt x="25929" y="190011"/>
                      <a:pt x="59663" y="126511"/>
                      <a:pt x="77919" y="9079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469690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1019663F-9062-1102-0874-BA52A4E423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24000" y="477390"/>
            <a:ext cx="2685607" cy="582223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6570D06-E241-0D76-D64E-7D0B0AD238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24000" y="477390"/>
            <a:ext cx="2685607" cy="5822231"/>
          </a:xfrm>
          <a:prstGeom prst="rect">
            <a:avLst/>
          </a:prstGeom>
        </p:spPr>
      </p:pic>
      <p:grpSp>
        <p:nvGrpSpPr>
          <p:cNvPr id="37" name="그룹 36">
            <a:extLst>
              <a:ext uri="{FF2B5EF4-FFF2-40B4-BE49-F238E27FC236}">
                <a16:creationId xmlns:a16="http://schemas.microsoft.com/office/drawing/2014/main" id="{ED24DC2C-CB39-E880-7F8F-68A5F9A1EF31}"/>
              </a:ext>
            </a:extLst>
          </p:cNvPr>
          <p:cNvGrpSpPr/>
          <p:nvPr/>
        </p:nvGrpSpPr>
        <p:grpSpPr>
          <a:xfrm>
            <a:off x="2598151" y="2784643"/>
            <a:ext cx="8577141" cy="426142"/>
            <a:chOff x="2598151" y="2784643"/>
            <a:chExt cx="8577141" cy="426142"/>
          </a:xfrm>
        </p:grpSpPr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5FD9D3FF-F445-EB4B-AC34-86C639DA9021}"/>
                </a:ext>
              </a:extLst>
            </p:cNvPr>
            <p:cNvSpPr/>
            <p:nvPr/>
          </p:nvSpPr>
          <p:spPr>
            <a:xfrm>
              <a:off x="5923696" y="2784643"/>
              <a:ext cx="5251596" cy="42614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6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NanumSquare Neo OTF Regular" pitchFamily="2" charset="-127"/>
                  <a:ea typeface="NanumSquare Neo OTF Regular" pitchFamily="2" charset="-127"/>
                </a:rPr>
                <a:t>스캔한 </a:t>
              </a:r>
              <a:r>
                <a:rPr lang="ko-KR" altLang="en-US" sz="16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NanumSquare Neo OTF Regular" pitchFamily="2" charset="-127"/>
                  <a:ea typeface="NanumSquare Neo OTF Regular" pitchFamily="2" charset="-127"/>
                </a:rPr>
                <a:t>정답</a:t>
              </a:r>
              <a:r>
                <a:rPr lang="ko-KR" altLang="en-US" sz="16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NanumSquare Neo OTF Regular" pitchFamily="2" charset="-127"/>
                  <a:ea typeface="NanumSquare Neo OTF Regular" pitchFamily="2" charset="-127"/>
                </a:rPr>
                <a:t>이 </a:t>
              </a:r>
              <a:r>
                <a:rPr lang="ko-KR" altLang="en-US" sz="16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NanumSquare Neo OTF Regular" pitchFamily="2" charset="-127"/>
                  <a:ea typeface="NanumSquare Neo OTF Regular" pitchFamily="2" charset="-127"/>
                </a:rPr>
                <a:t>인식</a:t>
              </a:r>
              <a:r>
                <a:rPr lang="ko-KR" altLang="en-US" sz="16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NanumSquare Neo OTF Regular" pitchFamily="2" charset="-127"/>
                  <a:ea typeface="NanumSquare Neo OTF Regular" pitchFamily="2" charset="-127"/>
                </a:rPr>
                <a:t>되면 간단한 </a:t>
              </a:r>
              <a:r>
                <a:rPr lang="ko-KR" altLang="en-US" sz="1600" b="1" dirty="0">
                  <a:solidFill>
                    <a:srgbClr val="F27367"/>
                  </a:solidFill>
                  <a:latin typeface="NanumSquare Neo OTF ExtraBold" pitchFamily="2" charset="-127"/>
                  <a:ea typeface="NanumSquare Neo OTF ExtraBold" pitchFamily="2" charset="-127"/>
                </a:rPr>
                <a:t>퀴즈</a:t>
              </a:r>
              <a:r>
                <a:rPr lang="en-US" altLang="ko-KR" sz="1600" b="1" dirty="0">
                  <a:solidFill>
                    <a:srgbClr val="F27367"/>
                  </a:solidFill>
                  <a:latin typeface="NanumSquare Neo OTF ExtraBold" pitchFamily="2" charset="-127"/>
                  <a:ea typeface="NanumSquare Neo OTF ExtraBold" pitchFamily="2" charset="-127"/>
                </a:rPr>
                <a:t>/</a:t>
              </a:r>
              <a:r>
                <a:rPr lang="ko-KR" altLang="en-US" sz="1600" b="1" dirty="0">
                  <a:solidFill>
                    <a:srgbClr val="F27367"/>
                  </a:solidFill>
                  <a:latin typeface="NanumSquare Neo OTF ExtraBold" pitchFamily="2" charset="-127"/>
                  <a:ea typeface="NanumSquare Neo OTF ExtraBold" pitchFamily="2" charset="-127"/>
                </a:rPr>
                <a:t>미니게임</a:t>
              </a:r>
              <a:r>
                <a:rPr lang="ko-KR" altLang="en-US" sz="16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NanumSquare Neo OTF ExtraBold" pitchFamily="2" charset="-127"/>
                  <a:ea typeface="NanumSquare Neo OTF ExtraBold" pitchFamily="2" charset="-127"/>
                </a:rPr>
                <a:t> </a:t>
              </a:r>
              <a:r>
                <a:rPr lang="ko-KR" altLang="en-US" sz="16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NanumSquare Neo OTF Regular" pitchFamily="2" charset="-127"/>
                  <a:ea typeface="NanumSquare Neo OTF Regular" pitchFamily="2" charset="-127"/>
                </a:rPr>
                <a:t>등장</a:t>
              </a:r>
              <a:endParaRPr lang="ko-KR" altLang="en-US" sz="1050" dirty="0">
                <a:solidFill>
                  <a:prstClr val="white">
                    <a:lumMod val="65000"/>
                  </a:prstClr>
                </a:solidFill>
                <a:latin typeface="NanumSquare Neo OTF Regular" pitchFamily="2" charset="-127"/>
                <a:ea typeface="NanumSquare Neo OTF Regular" pitchFamily="2" charset="-127"/>
              </a:endParaRPr>
            </a:p>
          </p:txBody>
        </p:sp>
        <p:cxnSp>
          <p:nvCxnSpPr>
            <p:cNvPr id="78" name="직선 화살표 연결선 77">
              <a:extLst>
                <a:ext uri="{FF2B5EF4-FFF2-40B4-BE49-F238E27FC236}">
                  <a16:creationId xmlns:a16="http://schemas.microsoft.com/office/drawing/2014/main" id="{5D8F8E36-82FB-D845-59D2-57B5E513E91B}"/>
                </a:ext>
              </a:extLst>
            </p:cNvPr>
            <p:cNvCxnSpPr>
              <a:cxnSpLocks/>
              <a:endCxn id="76" idx="1"/>
            </p:cNvCxnSpPr>
            <p:nvPr/>
          </p:nvCxnSpPr>
          <p:spPr>
            <a:xfrm flipV="1">
              <a:off x="2598151" y="2997714"/>
              <a:ext cx="3325545" cy="155749"/>
            </a:xfrm>
            <a:prstGeom prst="straightConnector1">
              <a:avLst/>
            </a:prstGeom>
            <a:ln w="19050">
              <a:solidFill>
                <a:srgbClr val="FFC00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순서도: 저장 데이터 35">
            <a:extLst>
              <a:ext uri="{FF2B5EF4-FFF2-40B4-BE49-F238E27FC236}">
                <a16:creationId xmlns:a16="http://schemas.microsoft.com/office/drawing/2014/main" id="{CC36649D-9478-46D0-A452-C649769A4D1B}"/>
              </a:ext>
            </a:extLst>
          </p:cNvPr>
          <p:cNvSpPr/>
          <p:nvPr/>
        </p:nvSpPr>
        <p:spPr>
          <a:xfrm rot="18993854" flipH="1">
            <a:off x="-586668" y="4115761"/>
            <a:ext cx="1468643" cy="1963686"/>
          </a:xfrm>
          <a:prstGeom prst="flowChartOnlineStorage">
            <a:avLst/>
          </a:prstGeom>
          <a:solidFill>
            <a:schemeClr val="accent6">
              <a:lumMod val="50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4" name="순서도: 저장 데이터 33">
            <a:extLst>
              <a:ext uri="{FF2B5EF4-FFF2-40B4-BE49-F238E27FC236}">
                <a16:creationId xmlns:a16="http://schemas.microsoft.com/office/drawing/2014/main" id="{BEF66B1F-7276-4E3B-BCDE-3F8768DBE3AB}"/>
              </a:ext>
            </a:extLst>
          </p:cNvPr>
          <p:cNvSpPr/>
          <p:nvPr/>
        </p:nvSpPr>
        <p:spPr>
          <a:xfrm rot="18993854" flipH="1">
            <a:off x="-225856" y="3927975"/>
            <a:ext cx="1319355" cy="1764077"/>
          </a:xfrm>
          <a:prstGeom prst="flowChartOnlineStorage">
            <a:avLst/>
          </a:prstGeom>
          <a:solidFill>
            <a:schemeClr val="bg1">
              <a:lumMod val="7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자유형: 도형 9">
            <a:extLst>
              <a:ext uri="{FF2B5EF4-FFF2-40B4-BE49-F238E27FC236}">
                <a16:creationId xmlns:a16="http://schemas.microsoft.com/office/drawing/2014/main" id="{789459BC-A0B4-44D9-B925-DCCF1BED9346}"/>
              </a:ext>
            </a:extLst>
          </p:cNvPr>
          <p:cNvSpPr/>
          <p:nvPr/>
        </p:nvSpPr>
        <p:spPr>
          <a:xfrm>
            <a:off x="-250805" y="2296800"/>
            <a:ext cx="1384623" cy="3165345"/>
          </a:xfrm>
          <a:custGeom>
            <a:avLst/>
            <a:gdLst>
              <a:gd name="connsiteX0" fmla="*/ 890857 w 890857"/>
              <a:gd name="connsiteY0" fmla="*/ 0 h 2036561"/>
              <a:gd name="connsiteX1" fmla="*/ 890857 w 890857"/>
              <a:gd name="connsiteY1" fmla="*/ 1845596 h 2036561"/>
              <a:gd name="connsiteX2" fmla="*/ 851294 w 890857"/>
              <a:gd name="connsiteY2" fmla="*/ 1880437 h 2036561"/>
              <a:gd name="connsiteX3" fmla="*/ 301225 w 890857"/>
              <a:gd name="connsiteY3" fmla="*/ 2027033 h 2036561"/>
              <a:gd name="connsiteX4" fmla="*/ 2775 w 890857"/>
              <a:gd name="connsiteY4" fmla="*/ 1468233 h 2036561"/>
              <a:gd name="connsiteX5" fmla="*/ 167875 w 890857"/>
              <a:gd name="connsiteY5" fmla="*/ 1207883 h 2036561"/>
              <a:gd name="connsiteX6" fmla="*/ 428225 w 890857"/>
              <a:gd name="connsiteY6" fmla="*/ 858633 h 2036561"/>
              <a:gd name="connsiteX7" fmla="*/ 479025 w 890857"/>
              <a:gd name="connsiteY7" fmla="*/ 566533 h 2036561"/>
              <a:gd name="connsiteX8" fmla="*/ 542525 w 890857"/>
              <a:gd name="connsiteY8" fmla="*/ 217283 h 2036561"/>
              <a:gd name="connsiteX9" fmla="*/ 867268 w 890857"/>
              <a:gd name="connsiteY9" fmla="*/ 4756 h 2036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90857" h="2036561">
                <a:moveTo>
                  <a:pt x="890857" y="0"/>
                </a:moveTo>
                <a:lnTo>
                  <a:pt x="890857" y="1845596"/>
                </a:lnTo>
                <a:lnTo>
                  <a:pt x="851294" y="1880437"/>
                </a:lnTo>
                <a:cubicBezTo>
                  <a:pt x="666152" y="2017707"/>
                  <a:pt x="427432" y="2057196"/>
                  <a:pt x="301225" y="2027033"/>
                </a:cubicBezTo>
                <a:cubicBezTo>
                  <a:pt x="132950" y="1986816"/>
                  <a:pt x="25000" y="1604758"/>
                  <a:pt x="2775" y="1468233"/>
                </a:cubicBezTo>
                <a:cubicBezTo>
                  <a:pt x="-19450" y="1331708"/>
                  <a:pt x="96967" y="1309483"/>
                  <a:pt x="167875" y="1207883"/>
                </a:cubicBezTo>
                <a:cubicBezTo>
                  <a:pt x="238783" y="1106283"/>
                  <a:pt x="376367" y="965525"/>
                  <a:pt x="428225" y="858633"/>
                </a:cubicBezTo>
                <a:cubicBezTo>
                  <a:pt x="480083" y="751741"/>
                  <a:pt x="459975" y="673425"/>
                  <a:pt x="479025" y="566533"/>
                </a:cubicBezTo>
                <a:cubicBezTo>
                  <a:pt x="498075" y="459641"/>
                  <a:pt x="458917" y="312533"/>
                  <a:pt x="542525" y="217283"/>
                </a:cubicBezTo>
                <a:cubicBezTo>
                  <a:pt x="605231" y="145846"/>
                  <a:pt x="744733" y="41070"/>
                  <a:pt x="867268" y="4756"/>
                </a:cubicBezTo>
                <a:close/>
              </a:path>
            </a:pathLst>
          </a:custGeom>
          <a:solidFill>
            <a:srgbClr val="FED3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0" name="순서도: 저장 데이터 29">
            <a:extLst>
              <a:ext uri="{FF2B5EF4-FFF2-40B4-BE49-F238E27FC236}">
                <a16:creationId xmlns:a16="http://schemas.microsoft.com/office/drawing/2014/main" id="{C6EDB414-0548-4FEB-BD8C-2EEF5D3DAED1}"/>
              </a:ext>
            </a:extLst>
          </p:cNvPr>
          <p:cNvSpPr/>
          <p:nvPr/>
        </p:nvSpPr>
        <p:spPr>
          <a:xfrm rot="18993854">
            <a:off x="-683098" y="4228510"/>
            <a:ext cx="1607067" cy="1764077"/>
          </a:xfrm>
          <a:prstGeom prst="flowChartOnlineStorage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35" name="순서도: 저장 데이터 34">
            <a:extLst>
              <a:ext uri="{FF2B5EF4-FFF2-40B4-BE49-F238E27FC236}">
                <a16:creationId xmlns:a16="http://schemas.microsoft.com/office/drawing/2014/main" id="{FF883AF8-6D77-4BFC-9198-759A362AC17D}"/>
              </a:ext>
            </a:extLst>
          </p:cNvPr>
          <p:cNvSpPr/>
          <p:nvPr/>
        </p:nvSpPr>
        <p:spPr>
          <a:xfrm rot="18993854">
            <a:off x="-1063820" y="4401106"/>
            <a:ext cx="1816561" cy="1994039"/>
          </a:xfrm>
          <a:prstGeom prst="flowChartOnlineStorage">
            <a:avLst/>
          </a:prstGeom>
          <a:solidFill>
            <a:srgbClr val="227F54"/>
          </a:solidFill>
          <a:ln w="19050">
            <a:solidFill>
              <a:srgbClr val="227F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6769EF-52FA-AF4A-9302-DBF0BB0312AB}"/>
              </a:ext>
            </a:extLst>
          </p:cNvPr>
          <p:cNvSpPr txBox="1"/>
          <p:nvPr/>
        </p:nvSpPr>
        <p:spPr>
          <a:xfrm>
            <a:off x="3410321" y="124973"/>
            <a:ext cx="535262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en-US" altLang="ko-KR" sz="2400" b="1" kern="0" dirty="0">
                <a:solidFill>
                  <a:schemeClr val="bg1"/>
                </a:solidFill>
                <a:latin typeface="NanumSquare Neo OTF Bold" pitchFamily="2" charset="-127"/>
                <a:ea typeface="NanumSquare Neo OTF Bold" pitchFamily="2" charset="-127"/>
              </a:rPr>
              <a:t>2. </a:t>
            </a:r>
            <a:r>
              <a:rPr lang="ko-KR" altLang="en-US" sz="2400" b="1" kern="0" dirty="0">
                <a:solidFill>
                  <a:schemeClr val="bg1"/>
                </a:solidFill>
                <a:latin typeface="NanumSquare Neo OTF Bold" pitchFamily="2" charset="-127"/>
                <a:ea typeface="NanumSquare Neo OTF Bold" pitchFamily="2" charset="-127"/>
              </a:rPr>
              <a:t>게임 방법</a:t>
            </a:r>
            <a:endParaRPr lang="en-US" altLang="ko-KR" sz="2400" b="1" kern="0" dirty="0">
              <a:solidFill>
                <a:schemeClr val="bg1"/>
              </a:solidFill>
              <a:latin typeface="NanumSquare Neo OTF Bold" pitchFamily="2" charset="-127"/>
              <a:ea typeface="NanumSquare Neo OTF Bold" pitchFamily="2" charset="-127"/>
            </a:endParaRPr>
          </a:p>
        </p:txBody>
      </p:sp>
      <p:grpSp>
        <p:nvGrpSpPr>
          <p:cNvPr id="128" name="그룹 127">
            <a:extLst>
              <a:ext uri="{FF2B5EF4-FFF2-40B4-BE49-F238E27FC236}">
                <a16:creationId xmlns:a16="http://schemas.microsoft.com/office/drawing/2014/main" id="{C3B3CBE2-4BC2-7663-A2F5-B60C63DC7D50}"/>
              </a:ext>
            </a:extLst>
          </p:cNvPr>
          <p:cNvGrpSpPr/>
          <p:nvPr/>
        </p:nvGrpSpPr>
        <p:grpSpPr>
          <a:xfrm>
            <a:off x="5928775" y="1949626"/>
            <a:ext cx="5352621" cy="438912"/>
            <a:chOff x="3642632" y="1343915"/>
            <a:chExt cx="5352621" cy="438912"/>
          </a:xfrm>
        </p:grpSpPr>
        <p:sp>
          <p:nvSpPr>
            <p:cNvPr id="129" name="사각형: 둥근 모서리 5">
              <a:extLst>
                <a:ext uri="{FF2B5EF4-FFF2-40B4-BE49-F238E27FC236}">
                  <a16:creationId xmlns:a16="http://schemas.microsoft.com/office/drawing/2014/main" id="{A193062C-9BAC-0019-DBDA-60EF985CF326}"/>
                </a:ext>
              </a:extLst>
            </p:cNvPr>
            <p:cNvSpPr/>
            <p:nvPr/>
          </p:nvSpPr>
          <p:spPr>
            <a:xfrm>
              <a:off x="3642632" y="1343915"/>
              <a:ext cx="5352621" cy="438912"/>
            </a:xfrm>
            <a:prstGeom prst="roundRect">
              <a:avLst>
                <a:gd name="adj" fmla="val 29167"/>
              </a:avLst>
            </a:prstGeom>
            <a:solidFill>
              <a:schemeClr val="bg1"/>
            </a:solidFill>
            <a:ln>
              <a:noFill/>
            </a:ln>
            <a:effectLst>
              <a:outerShdw blurRad="139700" dist="38100" dir="5400000" algn="t" rotWithShape="0">
                <a:srgbClr val="8FACFC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361950" latinLnBrk="0">
                <a:defRPr/>
              </a:pPr>
              <a:r>
                <a:rPr lang="ko-KR" altLang="en-US" sz="2000" b="1" i="1" kern="0" dirty="0">
                  <a:ln w="12700">
                    <a:noFill/>
                  </a:ln>
                  <a:solidFill>
                    <a:srgbClr val="00664E"/>
                  </a:solidFill>
                  <a:latin typeface="NanumSquare Neo OTF ExtraBold" pitchFamily="2" charset="-127"/>
                  <a:ea typeface="NanumSquare Neo OTF ExtraBold" pitchFamily="2" charset="-127"/>
                </a:rPr>
                <a:t>목표 지점에서 정답을 스캔한 경우</a:t>
              </a:r>
              <a:endParaRPr lang="ko-KR" altLang="en-US" sz="1600" b="1" i="1" dirty="0">
                <a:solidFill>
                  <a:srgbClr val="00664E"/>
                </a:solidFill>
                <a:latin typeface="NanumSquare Neo OTF ExtraBold" pitchFamily="2" charset="-127"/>
                <a:ea typeface="NanumSquare Neo OTF ExtraBold" pitchFamily="2" charset="-127"/>
              </a:endParaRPr>
            </a:p>
          </p:txBody>
        </p:sp>
        <p:grpSp>
          <p:nvGrpSpPr>
            <p:cNvPr id="130" name="그룹 129">
              <a:extLst>
                <a:ext uri="{FF2B5EF4-FFF2-40B4-BE49-F238E27FC236}">
                  <a16:creationId xmlns:a16="http://schemas.microsoft.com/office/drawing/2014/main" id="{EB2640F5-9CB0-A45E-CCE4-BEC70547C4C2}"/>
                </a:ext>
              </a:extLst>
            </p:cNvPr>
            <p:cNvGrpSpPr/>
            <p:nvPr/>
          </p:nvGrpSpPr>
          <p:grpSpPr>
            <a:xfrm>
              <a:off x="3769124" y="1453643"/>
              <a:ext cx="245555" cy="219456"/>
              <a:chOff x="521208" y="438912"/>
              <a:chExt cx="245555" cy="219456"/>
            </a:xfrm>
          </p:grpSpPr>
          <p:sp>
            <p:nvSpPr>
              <p:cNvPr id="131" name="타원 130">
                <a:extLst>
                  <a:ext uri="{FF2B5EF4-FFF2-40B4-BE49-F238E27FC236}">
                    <a16:creationId xmlns:a16="http://schemas.microsoft.com/office/drawing/2014/main" id="{76F2CACA-42BA-70BD-A8C7-403245E38F32}"/>
                  </a:ext>
                </a:extLst>
              </p:cNvPr>
              <p:cNvSpPr/>
              <p:nvPr/>
            </p:nvSpPr>
            <p:spPr>
              <a:xfrm>
                <a:off x="521208" y="438912"/>
                <a:ext cx="219456" cy="219456"/>
              </a:xfrm>
              <a:prstGeom prst="ellipse">
                <a:avLst/>
              </a:prstGeom>
              <a:noFill/>
              <a:ln>
                <a:solidFill>
                  <a:srgbClr val="0F1D4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cxnSp>
            <p:nvCxnSpPr>
              <p:cNvPr id="132" name="직선 연결선 8">
                <a:extLst>
                  <a:ext uri="{FF2B5EF4-FFF2-40B4-BE49-F238E27FC236}">
                    <a16:creationId xmlns:a16="http://schemas.microsoft.com/office/drawing/2014/main" id="{94900D5B-41CD-FCE6-CCDF-86994C8A753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1978" y="612918"/>
                <a:ext cx="54785" cy="45450"/>
              </a:xfrm>
              <a:prstGeom prst="line">
                <a:avLst/>
              </a:prstGeom>
              <a:ln w="12700">
                <a:solidFill>
                  <a:srgbClr val="0F1D4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42" name="그림 41">
            <a:extLst>
              <a:ext uri="{FF2B5EF4-FFF2-40B4-BE49-F238E27FC236}">
                <a16:creationId xmlns:a16="http://schemas.microsoft.com/office/drawing/2014/main" id="{500750DB-5AF8-25A1-CB63-71FF1C45BA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24000" y="477390"/>
            <a:ext cx="2685607" cy="582223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3B75879-58CA-32ED-4D90-066D7B1AEC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2200" y="469020"/>
            <a:ext cx="2693328" cy="5838971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F6126CD9-6422-B6D1-C12A-5F4ACBBD5E1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24000" y="469021"/>
            <a:ext cx="2693327" cy="583896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AC1680E-E640-299A-36D0-C74DFB6BAE5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4000" y="469021"/>
            <a:ext cx="2693327" cy="583896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CB45F52-08C8-3CC7-27CF-0B8A67BAD64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24000" y="469020"/>
            <a:ext cx="2693328" cy="5838970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C3C0486-B576-4177-BDCA-78521EA5882E}"/>
              </a:ext>
            </a:extLst>
          </p:cNvPr>
          <p:cNvSpPr/>
          <p:nvPr/>
        </p:nvSpPr>
        <p:spPr>
          <a:xfrm>
            <a:off x="1191297" y="462854"/>
            <a:ext cx="2753572" cy="5838969"/>
          </a:xfrm>
          <a:prstGeom prst="roundRect">
            <a:avLst>
              <a:gd name="adj" fmla="val 6495"/>
            </a:avLst>
          </a:prstGeom>
          <a:noFill/>
          <a:ln w="1016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6F8DACC0-BBD9-D023-B575-6F83F83B9AFF}"/>
              </a:ext>
            </a:extLst>
          </p:cNvPr>
          <p:cNvGrpSpPr/>
          <p:nvPr/>
        </p:nvGrpSpPr>
        <p:grpSpPr>
          <a:xfrm>
            <a:off x="6785088" y="3440697"/>
            <a:ext cx="3117198" cy="1339368"/>
            <a:chOff x="6716076" y="3440697"/>
            <a:chExt cx="3117198" cy="1339368"/>
          </a:xfrm>
        </p:grpSpPr>
        <p:sp>
          <p:nvSpPr>
            <p:cNvPr id="51" name="자유형 50">
              <a:extLst>
                <a:ext uri="{FF2B5EF4-FFF2-40B4-BE49-F238E27FC236}">
                  <a16:creationId xmlns:a16="http://schemas.microsoft.com/office/drawing/2014/main" id="{A7A59E10-293C-21E7-F215-74453C63CA64}"/>
                </a:ext>
              </a:extLst>
            </p:cNvPr>
            <p:cNvSpPr/>
            <p:nvPr/>
          </p:nvSpPr>
          <p:spPr>
            <a:xfrm>
              <a:off x="6716076" y="3440697"/>
              <a:ext cx="3117198" cy="1339368"/>
            </a:xfrm>
            <a:custGeom>
              <a:avLst/>
              <a:gdLst>
                <a:gd name="connsiteX0" fmla="*/ 189975 w 2609850"/>
                <a:gd name="connsiteY0" fmla="*/ 0 h 1339368"/>
                <a:gd name="connsiteX1" fmla="*/ 2419875 w 2609850"/>
                <a:gd name="connsiteY1" fmla="*/ 0 h 1339368"/>
                <a:gd name="connsiteX2" fmla="*/ 2609850 w 2609850"/>
                <a:gd name="connsiteY2" fmla="*/ 189975 h 1339368"/>
                <a:gd name="connsiteX3" fmla="*/ 2609850 w 2609850"/>
                <a:gd name="connsiteY3" fmla="*/ 949850 h 1339368"/>
                <a:gd name="connsiteX4" fmla="*/ 2419875 w 2609850"/>
                <a:gd name="connsiteY4" fmla="*/ 1139825 h 1339368"/>
                <a:gd name="connsiteX5" fmla="*/ 1464020 w 2609850"/>
                <a:gd name="connsiteY5" fmla="*/ 1139825 h 1339368"/>
                <a:gd name="connsiteX6" fmla="*/ 1304925 w 2609850"/>
                <a:gd name="connsiteY6" fmla="*/ 1339368 h 1339368"/>
                <a:gd name="connsiteX7" fmla="*/ 1145830 w 2609850"/>
                <a:gd name="connsiteY7" fmla="*/ 1139825 h 1339368"/>
                <a:gd name="connsiteX8" fmla="*/ 189975 w 2609850"/>
                <a:gd name="connsiteY8" fmla="*/ 1139825 h 1339368"/>
                <a:gd name="connsiteX9" fmla="*/ 0 w 2609850"/>
                <a:gd name="connsiteY9" fmla="*/ 949850 h 1339368"/>
                <a:gd name="connsiteX10" fmla="*/ 0 w 2609850"/>
                <a:gd name="connsiteY10" fmla="*/ 189975 h 1339368"/>
                <a:gd name="connsiteX11" fmla="*/ 189975 w 2609850"/>
                <a:gd name="connsiteY11" fmla="*/ 0 h 1339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609850" h="1339368">
                  <a:moveTo>
                    <a:pt x="189975" y="0"/>
                  </a:moveTo>
                  <a:lnTo>
                    <a:pt x="2419875" y="0"/>
                  </a:lnTo>
                  <a:cubicBezTo>
                    <a:pt x="2524795" y="0"/>
                    <a:pt x="2609850" y="85055"/>
                    <a:pt x="2609850" y="189975"/>
                  </a:cubicBezTo>
                  <a:lnTo>
                    <a:pt x="2609850" y="949850"/>
                  </a:lnTo>
                  <a:cubicBezTo>
                    <a:pt x="2609850" y="1054770"/>
                    <a:pt x="2524795" y="1139825"/>
                    <a:pt x="2419875" y="1139825"/>
                  </a:cubicBezTo>
                  <a:lnTo>
                    <a:pt x="1464020" y="1139825"/>
                  </a:lnTo>
                  <a:lnTo>
                    <a:pt x="1304925" y="1339368"/>
                  </a:lnTo>
                  <a:lnTo>
                    <a:pt x="1145830" y="1139825"/>
                  </a:lnTo>
                  <a:lnTo>
                    <a:pt x="189975" y="1139825"/>
                  </a:lnTo>
                  <a:cubicBezTo>
                    <a:pt x="85055" y="1139825"/>
                    <a:pt x="0" y="1054770"/>
                    <a:pt x="0" y="949850"/>
                  </a:cubicBezTo>
                  <a:lnTo>
                    <a:pt x="0" y="189975"/>
                  </a:lnTo>
                  <a:cubicBezTo>
                    <a:pt x="0" y="85055"/>
                    <a:pt x="85055" y="0"/>
                    <a:pt x="189975" y="0"/>
                  </a:cubicBezTo>
                  <a:close/>
                </a:path>
              </a:pathLst>
            </a:custGeom>
            <a:solidFill>
              <a:schemeClr val="bg1"/>
            </a:solidFill>
            <a:ln w="22225">
              <a:solidFill>
                <a:srgbClr val="00664E"/>
              </a:solidFill>
            </a:ln>
            <a:effectLst>
              <a:outerShdw dist="127000" dir="5400000" sx="98000" sy="98000" algn="t" rotWithShape="0">
                <a:schemeClr val="bg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1086252F-B0F8-20BE-4082-BE0AC2B50CFA}"/>
                </a:ext>
              </a:extLst>
            </p:cNvPr>
            <p:cNvSpPr/>
            <p:nvPr/>
          </p:nvSpPr>
          <p:spPr>
            <a:xfrm>
              <a:off x="6716076" y="3570384"/>
              <a:ext cx="3117198" cy="9918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NanumSquare Neo OTF Regular" pitchFamily="2" charset="-127"/>
                  <a:ea typeface="NanumSquare Neo OTF Regular" pitchFamily="2" charset="-127"/>
                  <a:cs typeface="+mn-cs"/>
                </a:rPr>
                <a:t>힌트에 따라</a:t>
              </a: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NanumSquare Neo OTF Regular" pitchFamily="2" charset="-127"/>
                  <a:ea typeface="NanumSquare Neo OTF Regular" pitchFamily="2" charset="-127"/>
                  <a:cs typeface="+mn-cs"/>
                </a:rPr>
                <a:t> </a:t>
              </a:r>
              <a:r>
                <a:rPr kumimoji="0" lang="ko-KR" altLang="en-US" sz="1600" b="1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NanumSquare Neo OTF ExtraBold" pitchFamily="2" charset="-127"/>
                  <a:ea typeface="NanumSquare Neo OTF ExtraBold" pitchFamily="2" charset="-127"/>
                </a:rPr>
                <a:t>순서대로 </a:t>
              </a:r>
              <a:endParaRPr kumimoji="0" lang="en-US" altLang="ko-KR" sz="1600" b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NanumSquare Neo OTF ExtraBold" pitchFamily="2" charset="-127"/>
                <a:ea typeface="NanumSquare Neo OTF ExtraBold" pitchFamily="2" charset="-127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b="1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NanumSquare Neo OTF ExtraBold" pitchFamily="2" charset="-127"/>
                  <a:ea typeface="NanumSquare Neo OTF ExtraBold" pitchFamily="2" charset="-127"/>
                </a:rPr>
                <a:t>장소</a:t>
              </a:r>
              <a:r>
                <a: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NanumSquare Neo OTF Regular" pitchFamily="2" charset="-127"/>
                  <a:ea typeface="NanumSquare Neo OTF Regular" pitchFamily="2" charset="-127"/>
                  <a:cs typeface="+mn-cs"/>
                </a:rPr>
                <a:t>들을 방문하여 미션을 달성</a:t>
              </a:r>
              <a:endPara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NanumSquare Neo OTF Regular" pitchFamily="2" charset="-127"/>
                <a:ea typeface="NanumSquare Neo OTF Regular" pitchFamily="2" charset="-127"/>
                <a:cs typeface="+mn-cs"/>
              </a:endParaRPr>
            </a:p>
            <a:p>
              <a:pPr algn="ctr">
                <a:lnSpc>
                  <a:spcPct val="150000"/>
                </a:lnSpc>
              </a:pPr>
              <a:endParaRPr lang="ko-KR" altLang="en-US" sz="800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2E6447A1-8812-9DE7-1FCB-F94B211C7FDD}"/>
              </a:ext>
            </a:extLst>
          </p:cNvPr>
          <p:cNvGrpSpPr/>
          <p:nvPr/>
        </p:nvGrpSpPr>
        <p:grpSpPr>
          <a:xfrm>
            <a:off x="6785088" y="4780065"/>
            <a:ext cx="3117197" cy="1307707"/>
            <a:chOff x="6716076" y="4780065"/>
            <a:chExt cx="3117197" cy="1307707"/>
          </a:xfrm>
        </p:grpSpPr>
        <p:grpSp>
          <p:nvGrpSpPr>
            <p:cNvPr id="73" name="그룹 72">
              <a:extLst>
                <a:ext uri="{FF2B5EF4-FFF2-40B4-BE49-F238E27FC236}">
                  <a16:creationId xmlns:a16="http://schemas.microsoft.com/office/drawing/2014/main" id="{A4AF873B-43BA-6542-E1D3-6F73F2A587FC}"/>
                </a:ext>
              </a:extLst>
            </p:cNvPr>
            <p:cNvGrpSpPr/>
            <p:nvPr/>
          </p:nvGrpSpPr>
          <p:grpSpPr>
            <a:xfrm>
              <a:off x="6716076" y="5095962"/>
              <a:ext cx="3117197" cy="991810"/>
              <a:chOff x="6716076" y="4763440"/>
              <a:chExt cx="3117197" cy="991810"/>
            </a:xfrm>
          </p:grpSpPr>
          <p:sp>
            <p:nvSpPr>
              <p:cNvPr id="53" name="모서리가 둥근 직사각형 52">
                <a:extLst>
                  <a:ext uri="{FF2B5EF4-FFF2-40B4-BE49-F238E27FC236}">
                    <a16:creationId xmlns:a16="http://schemas.microsoft.com/office/drawing/2014/main" id="{93F668C6-37F5-7320-9C43-9642B168083E}"/>
                  </a:ext>
                </a:extLst>
              </p:cNvPr>
              <p:cNvSpPr/>
              <p:nvPr/>
            </p:nvSpPr>
            <p:spPr>
              <a:xfrm>
                <a:off x="6716076" y="4763440"/>
                <a:ext cx="3117197" cy="991810"/>
              </a:xfrm>
              <a:prstGeom prst="roundRect">
                <a:avLst/>
              </a:prstGeom>
              <a:solidFill>
                <a:schemeClr val="bg1"/>
              </a:solidFill>
              <a:ln w="22225">
                <a:solidFill>
                  <a:srgbClr val="00664E"/>
                </a:solidFill>
              </a:ln>
              <a:effectLst>
                <a:outerShdw dist="127000" dir="5400000" sx="98000" sy="98000" algn="t" rotWithShape="0">
                  <a:schemeClr val="bg1">
                    <a:lumMod val="50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6EB3EC7D-96C6-0732-DE48-AA361177FE56}"/>
                  </a:ext>
                </a:extLst>
              </p:cNvPr>
              <p:cNvSpPr/>
              <p:nvPr/>
            </p:nvSpPr>
            <p:spPr>
              <a:xfrm>
                <a:off x="6848516" y="4995123"/>
                <a:ext cx="2852316" cy="42614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600" b="1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NanumSquare Neo OTF ExtraBold" pitchFamily="2" charset="-127"/>
                    <a:ea typeface="NanumSquare Neo OTF ExtraBold" pitchFamily="2" charset="-127"/>
                  </a:rPr>
                  <a:t>최종 목적지</a:t>
                </a:r>
                <a:r>
                  <a:rPr lang="ko-KR" altLang="en-US" sz="16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NanumSquare Neo OTF Regular" pitchFamily="2" charset="-127"/>
                    <a:ea typeface="NanumSquare Neo OTF Regular" pitchFamily="2" charset="-127"/>
                  </a:rPr>
                  <a:t>까지 도착하면 </a:t>
                </a:r>
                <a:r>
                  <a:rPr lang="ko-KR" altLang="en-US" sz="1600" b="1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NanumSquare Neo OTF ExtraBold" pitchFamily="2" charset="-127"/>
                    <a:ea typeface="NanumSquare Neo OTF ExtraBold" pitchFamily="2" charset="-127"/>
                  </a:rPr>
                  <a:t>성공</a:t>
                </a:r>
                <a:r>
                  <a:rPr lang="en-US" altLang="ko-KR" sz="16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NanumSquare Neo OTF Regular" pitchFamily="2" charset="-127"/>
                    <a:ea typeface="NanumSquare Neo OTF Regular" pitchFamily="2" charset="-127"/>
                  </a:rPr>
                  <a:t>!</a:t>
                </a:r>
                <a:r>
                  <a:rPr lang="ko-KR" altLang="en-US" sz="16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NanumSquare Neo OTF Regular" pitchFamily="2" charset="-127"/>
                    <a:ea typeface="NanumSquare Neo OTF Regular" pitchFamily="2" charset="-127"/>
                  </a:rPr>
                  <a:t> </a:t>
                </a:r>
                <a:endParaRPr lang="en-US" altLang="ko-KR" sz="16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NanumSquare Neo OTF Regular" pitchFamily="2" charset="-127"/>
                  <a:ea typeface="NanumSquare Neo OTF Regular" pitchFamily="2" charset="-127"/>
                </a:endParaRPr>
              </a:p>
            </p:txBody>
          </p:sp>
        </p:grpSp>
        <p:cxnSp>
          <p:nvCxnSpPr>
            <p:cNvPr id="74" name="직선 화살표 연결선 73">
              <a:extLst>
                <a:ext uri="{FF2B5EF4-FFF2-40B4-BE49-F238E27FC236}">
                  <a16:creationId xmlns:a16="http://schemas.microsoft.com/office/drawing/2014/main" id="{1134DD57-6385-BD5D-B5EF-B6658C451BB9}"/>
                </a:ext>
              </a:extLst>
            </p:cNvPr>
            <p:cNvCxnSpPr>
              <a:cxnSpLocks/>
              <a:stCxn id="51" idx="6"/>
              <a:endCxn id="53" idx="0"/>
            </p:cNvCxnSpPr>
            <p:nvPr/>
          </p:nvCxnSpPr>
          <p:spPr>
            <a:xfrm>
              <a:off x="8274675" y="4780065"/>
              <a:ext cx="0" cy="315897"/>
            </a:xfrm>
            <a:prstGeom prst="straightConnector1">
              <a:avLst/>
            </a:prstGeom>
            <a:ln w="19050">
              <a:solidFill>
                <a:srgbClr val="00664E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타원 74">
              <a:extLst>
                <a:ext uri="{FF2B5EF4-FFF2-40B4-BE49-F238E27FC236}">
                  <a16:creationId xmlns:a16="http://schemas.microsoft.com/office/drawing/2014/main" id="{9FE1B620-709F-69A8-A0C1-63315BA501D1}"/>
                </a:ext>
              </a:extLst>
            </p:cNvPr>
            <p:cNvSpPr/>
            <p:nvPr/>
          </p:nvSpPr>
          <p:spPr>
            <a:xfrm>
              <a:off x="8233724" y="4904086"/>
              <a:ext cx="81899" cy="81899"/>
            </a:xfrm>
            <a:prstGeom prst="ellipse">
              <a:avLst/>
            </a:prstGeom>
            <a:solidFill>
              <a:srgbClr val="F4F5F7"/>
            </a:solidFill>
            <a:ln>
              <a:solidFill>
                <a:srgbClr val="00664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B3198399-A04C-6D2A-3490-FC771BA19EDA}"/>
              </a:ext>
            </a:extLst>
          </p:cNvPr>
          <p:cNvGrpSpPr/>
          <p:nvPr/>
        </p:nvGrpSpPr>
        <p:grpSpPr>
          <a:xfrm>
            <a:off x="505593" y="1490248"/>
            <a:ext cx="3970251" cy="2777262"/>
            <a:chOff x="505593" y="1490248"/>
            <a:chExt cx="3970251" cy="2777262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1CADB90F-0B2A-427E-9CC1-8F8B116143AC}"/>
                </a:ext>
              </a:extLst>
            </p:cNvPr>
            <p:cNvGrpSpPr/>
            <p:nvPr/>
          </p:nvGrpSpPr>
          <p:grpSpPr>
            <a:xfrm rot="1441196">
              <a:off x="3775001" y="2776012"/>
              <a:ext cx="660503" cy="908470"/>
              <a:chOff x="7981395" y="3347423"/>
              <a:chExt cx="424963" cy="584503"/>
            </a:xfrm>
          </p:grpSpPr>
          <p:sp>
            <p:nvSpPr>
              <p:cNvPr id="20" name="자유형: 도형 19">
                <a:extLst>
                  <a:ext uri="{FF2B5EF4-FFF2-40B4-BE49-F238E27FC236}">
                    <a16:creationId xmlns:a16="http://schemas.microsoft.com/office/drawing/2014/main" id="{F5C6A41B-0C9A-4434-B190-731F005833FB}"/>
                  </a:ext>
                </a:extLst>
              </p:cNvPr>
              <p:cNvSpPr/>
              <p:nvPr/>
            </p:nvSpPr>
            <p:spPr>
              <a:xfrm>
                <a:off x="8038508" y="3377934"/>
                <a:ext cx="128062" cy="251872"/>
              </a:xfrm>
              <a:custGeom>
                <a:avLst/>
                <a:gdLst>
                  <a:gd name="connsiteX0" fmla="*/ 98764 w 128062"/>
                  <a:gd name="connsiteY0" fmla="*/ 0 h 251872"/>
                  <a:gd name="connsiteX1" fmla="*/ 113167 w 128062"/>
                  <a:gd name="connsiteY1" fmla="*/ 46164 h 251872"/>
                  <a:gd name="connsiteX2" fmla="*/ 125073 w 128062"/>
                  <a:gd name="connsiteY2" fmla="*/ 158827 h 251872"/>
                  <a:gd name="connsiteX3" fmla="*/ 1735 w 128062"/>
                  <a:gd name="connsiteY3" fmla="*/ 251742 h 251872"/>
                  <a:gd name="connsiteX4" fmla="*/ 0 w 128062"/>
                  <a:gd name="connsiteY4" fmla="*/ 251177 h 251872"/>
                  <a:gd name="connsiteX5" fmla="*/ 32601 w 128062"/>
                  <a:gd name="connsiteY5" fmla="*/ 232646 h 251872"/>
                  <a:gd name="connsiteX6" fmla="*/ 94116 w 128062"/>
                  <a:gd name="connsiteY6" fmla="*/ 190577 h 251872"/>
                  <a:gd name="connsiteX7" fmla="*/ 101508 w 128062"/>
                  <a:gd name="connsiteY7" fmla="*/ 168402 h 251872"/>
                  <a:gd name="connsiteX8" fmla="*/ 98764 w 128062"/>
                  <a:gd name="connsiteY8" fmla="*/ 148565 h 251872"/>
                  <a:gd name="connsiteX9" fmla="*/ 98764 w 128062"/>
                  <a:gd name="connsiteY9" fmla="*/ 0 h 2518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8062" h="251872">
                    <a:moveTo>
                      <a:pt x="98764" y="0"/>
                    </a:moveTo>
                    <a:lnTo>
                      <a:pt x="113167" y="46164"/>
                    </a:lnTo>
                    <a:cubicBezTo>
                      <a:pt x="124875" y="89175"/>
                      <a:pt x="132614" y="133229"/>
                      <a:pt x="125073" y="158827"/>
                    </a:cubicBezTo>
                    <a:cubicBezTo>
                      <a:pt x="111877" y="203625"/>
                      <a:pt x="41253" y="254803"/>
                      <a:pt x="1735" y="251742"/>
                    </a:cubicBezTo>
                    <a:lnTo>
                      <a:pt x="0" y="251177"/>
                    </a:lnTo>
                    <a:lnTo>
                      <a:pt x="32601" y="232646"/>
                    </a:lnTo>
                    <a:cubicBezTo>
                      <a:pt x="58927" y="218888"/>
                      <a:pt x="84591" y="205923"/>
                      <a:pt x="94116" y="190577"/>
                    </a:cubicBezTo>
                    <a:cubicBezTo>
                      <a:pt x="98879" y="182904"/>
                      <a:pt x="101062" y="175628"/>
                      <a:pt x="101508" y="168402"/>
                    </a:cubicBezTo>
                    <a:lnTo>
                      <a:pt x="98764" y="148565"/>
                    </a:lnTo>
                    <a:lnTo>
                      <a:pt x="98764" y="0"/>
                    </a:lnTo>
                    <a:close/>
                  </a:path>
                </a:pathLst>
              </a:custGeom>
              <a:solidFill>
                <a:srgbClr val="E4B09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자유형: 도형 20">
                <a:extLst>
                  <a:ext uri="{FF2B5EF4-FFF2-40B4-BE49-F238E27FC236}">
                    <a16:creationId xmlns:a16="http://schemas.microsoft.com/office/drawing/2014/main" id="{1EBD423E-29D6-4FB3-9020-2A4A07F0A796}"/>
                  </a:ext>
                </a:extLst>
              </p:cNvPr>
              <p:cNvSpPr/>
              <p:nvPr/>
            </p:nvSpPr>
            <p:spPr>
              <a:xfrm>
                <a:off x="7981395" y="3347423"/>
                <a:ext cx="424963" cy="584503"/>
              </a:xfrm>
              <a:custGeom>
                <a:avLst/>
                <a:gdLst>
                  <a:gd name="connsiteX0" fmla="*/ 155877 w 424963"/>
                  <a:gd name="connsiteY0" fmla="*/ 0 h 584503"/>
                  <a:gd name="connsiteX1" fmla="*/ 209967 w 424963"/>
                  <a:gd name="connsiteY1" fmla="*/ 33366 h 584503"/>
                  <a:gd name="connsiteX2" fmla="*/ 348079 w 424963"/>
                  <a:gd name="connsiteY2" fmla="*/ 144888 h 584503"/>
                  <a:gd name="connsiteX3" fmla="*/ 424279 w 424963"/>
                  <a:gd name="connsiteY3" fmla="*/ 348088 h 584503"/>
                  <a:gd name="connsiteX4" fmla="*/ 316329 w 424963"/>
                  <a:gd name="connsiteY4" fmla="*/ 544938 h 584503"/>
                  <a:gd name="connsiteX5" fmla="*/ 87729 w 424963"/>
                  <a:gd name="connsiteY5" fmla="*/ 576688 h 584503"/>
                  <a:gd name="connsiteX6" fmla="*/ 5179 w 424963"/>
                  <a:gd name="connsiteY6" fmla="*/ 443338 h 584503"/>
                  <a:gd name="connsiteX7" fmla="*/ 24229 w 424963"/>
                  <a:gd name="connsiteY7" fmla="*/ 309988 h 584503"/>
                  <a:gd name="connsiteX8" fmla="*/ 51663 w 424963"/>
                  <a:gd name="connsiteY8" fmla="*/ 284786 h 584503"/>
                  <a:gd name="connsiteX9" fmla="*/ 57113 w 424963"/>
                  <a:gd name="connsiteY9" fmla="*/ 281688 h 584503"/>
                  <a:gd name="connsiteX10" fmla="*/ 58848 w 424963"/>
                  <a:gd name="connsiteY10" fmla="*/ 282253 h 584503"/>
                  <a:gd name="connsiteX11" fmla="*/ 182186 w 424963"/>
                  <a:gd name="connsiteY11" fmla="*/ 189338 h 584503"/>
                  <a:gd name="connsiteX12" fmla="*/ 170280 w 424963"/>
                  <a:gd name="connsiteY12" fmla="*/ 76675 h 584503"/>
                  <a:gd name="connsiteX13" fmla="*/ 155877 w 424963"/>
                  <a:gd name="connsiteY13" fmla="*/ 30511 h 584503"/>
                  <a:gd name="connsiteX14" fmla="*/ 155877 w 424963"/>
                  <a:gd name="connsiteY14" fmla="*/ 0 h 584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24963" h="584503">
                    <a:moveTo>
                      <a:pt x="155877" y="0"/>
                    </a:moveTo>
                    <a:lnTo>
                      <a:pt x="209967" y="33366"/>
                    </a:lnTo>
                    <a:cubicBezTo>
                      <a:pt x="263677" y="69482"/>
                      <a:pt x="320033" y="113138"/>
                      <a:pt x="348079" y="144888"/>
                    </a:cubicBezTo>
                    <a:cubicBezTo>
                      <a:pt x="404171" y="208388"/>
                      <a:pt x="429571" y="281413"/>
                      <a:pt x="424279" y="348088"/>
                    </a:cubicBezTo>
                    <a:cubicBezTo>
                      <a:pt x="418987" y="414763"/>
                      <a:pt x="372421" y="506838"/>
                      <a:pt x="316329" y="544938"/>
                    </a:cubicBezTo>
                    <a:cubicBezTo>
                      <a:pt x="260237" y="583038"/>
                      <a:pt x="139587" y="593621"/>
                      <a:pt x="87729" y="576688"/>
                    </a:cubicBezTo>
                    <a:cubicBezTo>
                      <a:pt x="35871" y="559755"/>
                      <a:pt x="15762" y="487788"/>
                      <a:pt x="5179" y="443338"/>
                    </a:cubicBezTo>
                    <a:cubicBezTo>
                      <a:pt x="-5404" y="398888"/>
                      <a:pt x="-113" y="347030"/>
                      <a:pt x="24229" y="309988"/>
                    </a:cubicBezTo>
                    <a:cubicBezTo>
                      <a:pt x="30315" y="300728"/>
                      <a:pt x="40104" y="292459"/>
                      <a:pt x="51663" y="284786"/>
                    </a:cubicBezTo>
                    <a:lnTo>
                      <a:pt x="57113" y="281688"/>
                    </a:lnTo>
                    <a:lnTo>
                      <a:pt x="58848" y="282253"/>
                    </a:lnTo>
                    <a:cubicBezTo>
                      <a:pt x="98366" y="285314"/>
                      <a:pt x="168990" y="234136"/>
                      <a:pt x="182186" y="189338"/>
                    </a:cubicBezTo>
                    <a:cubicBezTo>
                      <a:pt x="189727" y="163740"/>
                      <a:pt x="181988" y="119686"/>
                      <a:pt x="170280" y="76675"/>
                    </a:cubicBezTo>
                    <a:lnTo>
                      <a:pt x="155877" y="30511"/>
                    </a:lnTo>
                    <a:lnTo>
                      <a:pt x="155877" y="0"/>
                    </a:lnTo>
                    <a:close/>
                  </a:path>
                </a:pathLst>
              </a:custGeom>
              <a:solidFill>
                <a:srgbClr val="FED3C2"/>
              </a:solidFill>
              <a:ln>
                <a:noFill/>
              </a:ln>
              <a:effectLst>
                <a:outerShdw dist="12700" dir="5400000" algn="t" rotWithShape="0">
                  <a:srgbClr val="E4B09F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C1794FB9-BA9D-4818-BC1C-6A1291CD3BE5}"/>
                </a:ext>
              </a:extLst>
            </p:cNvPr>
            <p:cNvGrpSpPr/>
            <p:nvPr/>
          </p:nvGrpSpPr>
          <p:grpSpPr>
            <a:xfrm>
              <a:off x="3772138" y="2157944"/>
              <a:ext cx="660503" cy="908470"/>
              <a:chOff x="7981395" y="3347423"/>
              <a:chExt cx="424963" cy="584503"/>
            </a:xfrm>
          </p:grpSpPr>
          <p:sp>
            <p:nvSpPr>
              <p:cNvPr id="14" name="자유형: 도형 13">
                <a:extLst>
                  <a:ext uri="{FF2B5EF4-FFF2-40B4-BE49-F238E27FC236}">
                    <a16:creationId xmlns:a16="http://schemas.microsoft.com/office/drawing/2014/main" id="{A607C3D8-B90E-40DC-A8DB-EDDBDA95E3DF}"/>
                  </a:ext>
                </a:extLst>
              </p:cNvPr>
              <p:cNvSpPr/>
              <p:nvPr/>
            </p:nvSpPr>
            <p:spPr>
              <a:xfrm>
                <a:off x="8038508" y="3377934"/>
                <a:ext cx="128062" cy="251872"/>
              </a:xfrm>
              <a:custGeom>
                <a:avLst/>
                <a:gdLst>
                  <a:gd name="connsiteX0" fmla="*/ 98764 w 128062"/>
                  <a:gd name="connsiteY0" fmla="*/ 0 h 251872"/>
                  <a:gd name="connsiteX1" fmla="*/ 113167 w 128062"/>
                  <a:gd name="connsiteY1" fmla="*/ 46164 h 251872"/>
                  <a:gd name="connsiteX2" fmla="*/ 125073 w 128062"/>
                  <a:gd name="connsiteY2" fmla="*/ 158827 h 251872"/>
                  <a:gd name="connsiteX3" fmla="*/ 1735 w 128062"/>
                  <a:gd name="connsiteY3" fmla="*/ 251742 h 251872"/>
                  <a:gd name="connsiteX4" fmla="*/ 0 w 128062"/>
                  <a:gd name="connsiteY4" fmla="*/ 251177 h 251872"/>
                  <a:gd name="connsiteX5" fmla="*/ 32601 w 128062"/>
                  <a:gd name="connsiteY5" fmla="*/ 232646 h 251872"/>
                  <a:gd name="connsiteX6" fmla="*/ 94116 w 128062"/>
                  <a:gd name="connsiteY6" fmla="*/ 190577 h 251872"/>
                  <a:gd name="connsiteX7" fmla="*/ 101508 w 128062"/>
                  <a:gd name="connsiteY7" fmla="*/ 168402 h 251872"/>
                  <a:gd name="connsiteX8" fmla="*/ 98764 w 128062"/>
                  <a:gd name="connsiteY8" fmla="*/ 148565 h 251872"/>
                  <a:gd name="connsiteX9" fmla="*/ 98764 w 128062"/>
                  <a:gd name="connsiteY9" fmla="*/ 0 h 2518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8062" h="251872">
                    <a:moveTo>
                      <a:pt x="98764" y="0"/>
                    </a:moveTo>
                    <a:lnTo>
                      <a:pt x="113167" y="46164"/>
                    </a:lnTo>
                    <a:cubicBezTo>
                      <a:pt x="124875" y="89175"/>
                      <a:pt x="132614" y="133229"/>
                      <a:pt x="125073" y="158827"/>
                    </a:cubicBezTo>
                    <a:cubicBezTo>
                      <a:pt x="111877" y="203625"/>
                      <a:pt x="41253" y="254803"/>
                      <a:pt x="1735" y="251742"/>
                    </a:cubicBezTo>
                    <a:lnTo>
                      <a:pt x="0" y="251177"/>
                    </a:lnTo>
                    <a:lnTo>
                      <a:pt x="32601" y="232646"/>
                    </a:lnTo>
                    <a:cubicBezTo>
                      <a:pt x="58927" y="218888"/>
                      <a:pt x="84591" y="205923"/>
                      <a:pt x="94116" y="190577"/>
                    </a:cubicBezTo>
                    <a:cubicBezTo>
                      <a:pt x="98879" y="182904"/>
                      <a:pt x="101062" y="175628"/>
                      <a:pt x="101508" y="168402"/>
                    </a:cubicBezTo>
                    <a:lnTo>
                      <a:pt x="98764" y="148565"/>
                    </a:lnTo>
                    <a:lnTo>
                      <a:pt x="98764" y="0"/>
                    </a:lnTo>
                    <a:close/>
                  </a:path>
                </a:pathLst>
              </a:custGeom>
              <a:solidFill>
                <a:srgbClr val="E4B09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" name="자유형: 도형 14">
                <a:extLst>
                  <a:ext uri="{FF2B5EF4-FFF2-40B4-BE49-F238E27FC236}">
                    <a16:creationId xmlns:a16="http://schemas.microsoft.com/office/drawing/2014/main" id="{7F49D2BB-EBF1-4119-BEEE-AC4B371DEAC1}"/>
                  </a:ext>
                </a:extLst>
              </p:cNvPr>
              <p:cNvSpPr/>
              <p:nvPr/>
            </p:nvSpPr>
            <p:spPr>
              <a:xfrm>
                <a:off x="7981395" y="3347423"/>
                <a:ext cx="424963" cy="584503"/>
              </a:xfrm>
              <a:custGeom>
                <a:avLst/>
                <a:gdLst>
                  <a:gd name="connsiteX0" fmla="*/ 155877 w 424963"/>
                  <a:gd name="connsiteY0" fmla="*/ 0 h 584503"/>
                  <a:gd name="connsiteX1" fmla="*/ 209967 w 424963"/>
                  <a:gd name="connsiteY1" fmla="*/ 33366 h 584503"/>
                  <a:gd name="connsiteX2" fmla="*/ 348079 w 424963"/>
                  <a:gd name="connsiteY2" fmla="*/ 144888 h 584503"/>
                  <a:gd name="connsiteX3" fmla="*/ 424279 w 424963"/>
                  <a:gd name="connsiteY3" fmla="*/ 348088 h 584503"/>
                  <a:gd name="connsiteX4" fmla="*/ 316329 w 424963"/>
                  <a:gd name="connsiteY4" fmla="*/ 544938 h 584503"/>
                  <a:gd name="connsiteX5" fmla="*/ 87729 w 424963"/>
                  <a:gd name="connsiteY5" fmla="*/ 576688 h 584503"/>
                  <a:gd name="connsiteX6" fmla="*/ 5179 w 424963"/>
                  <a:gd name="connsiteY6" fmla="*/ 443338 h 584503"/>
                  <a:gd name="connsiteX7" fmla="*/ 24229 w 424963"/>
                  <a:gd name="connsiteY7" fmla="*/ 309988 h 584503"/>
                  <a:gd name="connsiteX8" fmla="*/ 51663 w 424963"/>
                  <a:gd name="connsiteY8" fmla="*/ 284786 h 584503"/>
                  <a:gd name="connsiteX9" fmla="*/ 57113 w 424963"/>
                  <a:gd name="connsiteY9" fmla="*/ 281688 h 584503"/>
                  <a:gd name="connsiteX10" fmla="*/ 58848 w 424963"/>
                  <a:gd name="connsiteY10" fmla="*/ 282253 h 584503"/>
                  <a:gd name="connsiteX11" fmla="*/ 182186 w 424963"/>
                  <a:gd name="connsiteY11" fmla="*/ 189338 h 584503"/>
                  <a:gd name="connsiteX12" fmla="*/ 170280 w 424963"/>
                  <a:gd name="connsiteY12" fmla="*/ 76675 h 584503"/>
                  <a:gd name="connsiteX13" fmla="*/ 155877 w 424963"/>
                  <a:gd name="connsiteY13" fmla="*/ 30511 h 584503"/>
                  <a:gd name="connsiteX14" fmla="*/ 155877 w 424963"/>
                  <a:gd name="connsiteY14" fmla="*/ 0 h 584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24963" h="584503">
                    <a:moveTo>
                      <a:pt x="155877" y="0"/>
                    </a:moveTo>
                    <a:lnTo>
                      <a:pt x="209967" y="33366"/>
                    </a:lnTo>
                    <a:cubicBezTo>
                      <a:pt x="263677" y="69482"/>
                      <a:pt x="320033" y="113138"/>
                      <a:pt x="348079" y="144888"/>
                    </a:cubicBezTo>
                    <a:cubicBezTo>
                      <a:pt x="404171" y="208388"/>
                      <a:pt x="429571" y="281413"/>
                      <a:pt x="424279" y="348088"/>
                    </a:cubicBezTo>
                    <a:cubicBezTo>
                      <a:pt x="418987" y="414763"/>
                      <a:pt x="372421" y="506838"/>
                      <a:pt x="316329" y="544938"/>
                    </a:cubicBezTo>
                    <a:cubicBezTo>
                      <a:pt x="260237" y="583038"/>
                      <a:pt x="139587" y="593621"/>
                      <a:pt x="87729" y="576688"/>
                    </a:cubicBezTo>
                    <a:cubicBezTo>
                      <a:pt x="35871" y="559755"/>
                      <a:pt x="15762" y="487788"/>
                      <a:pt x="5179" y="443338"/>
                    </a:cubicBezTo>
                    <a:cubicBezTo>
                      <a:pt x="-5404" y="398888"/>
                      <a:pt x="-113" y="347030"/>
                      <a:pt x="24229" y="309988"/>
                    </a:cubicBezTo>
                    <a:cubicBezTo>
                      <a:pt x="30315" y="300728"/>
                      <a:pt x="40104" y="292459"/>
                      <a:pt x="51663" y="284786"/>
                    </a:cubicBezTo>
                    <a:lnTo>
                      <a:pt x="57113" y="281688"/>
                    </a:lnTo>
                    <a:lnTo>
                      <a:pt x="58848" y="282253"/>
                    </a:lnTo>
                    <a:cubicBezTo>
                      <a:pt x="98366" y="285314"/>
                      <a:pt x="168990" y="234136"/>
                      <a:pt x="182186" y="189338"/>
                    </a:cubicBezTo>
                    <a:cubicBezTo>
                      <a:pt x="189727" y="163740"/>
                      <a:pt x="181988" y="119686"/>
                      <a:pt x="170280" y="76675"/>
                    </a:cubicBezTo>
                    <a:lnTo>
                      <a:pt x="155877" y="30511"/>
                    </a:lnTo>
                    <a:lnTo>
                      <a:pt x="155877" y="0"/>
                    </a:lnTo>
                    <a:close/>
                  </a:path>
                </a:pathLst>
              </a:custGeom>
              <a:solidFill>
                <a:srgbClr val="FED3C2"/>
              </a:solidFill>
              <a:ln>
                <a:noFill/>
              </a:ln>
              <a:effectLst>
                <a:outerShdw dist="12700" dir="5400000" algn="t" rotWithShape="0">
                  <a:srgbClr val="E4B09F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45E7383B-3E10-4575-8274-A98F33C789AA}"/>
                </a:ext>
              </a:extLst>
            </p:cNvPr>
            <p:cNvGrpSpPr/>
            <p:nvPr/>
          </p:nvGrpSpPr>
          <p:grpSpPr>
            <a:xfrm>
              <a:off x="3758889" y="1490248"/>
              <a:ext cx="660503" cy="908470"/>
              <a:chOff x="7313310" y="2699138"/>
              <a:chExt cx="424963" cy="584503"/>
            </a:xfrm>
          </p:grpSpPr>
          <p:sp>
            <p:nvSpPr>
              <p:cNvPr id="18" name="자유형: 도형 17">
                <a:extLst>
                  <a:ext uri="{FF2B5EF4-FFF2-40B4-BE49-F238E27FC236}">
                    <a16:creationId xmlns:a16="http://schemas.microsoft.com/office/drawing/2014/main" id="{37AA949B-D01D-4634-B228-E3C35A38AB14}"/>
                  </a:ext>
                </a:extLst>
              </p:cNvPr>
              <p:cNvSpPr/>
              <p:nvPr/>
            </p:nvSpPr>
            <p:spPr>
              <a:xfrm>
                <a:off x="7370423" y="2729649"/>
                <a:ext cx="128062" cy="251872"/>
              </a:xfrm>
              <a:custGeom>
                <a:avLst/>
                <a:gdLst>
                  <a:gd name="connsiteX0" fmla="*/ 98764 w 128062"/>
                  <a:gd name="connsiteY0" fmla="*/ 0 h 251872"/>
                  <a:gd name="connsiteX1" fmla="*/ 113167 w 128062"/>
                  <a:gd name="connsiteY1" fmla="*/ 46164 h 251872"/>
                  <a:gd name="connsiteX2" fmla="*/ 125073 w 128062"/>
                  <a:gd name="connsiteY2" fmla="*/ 158827 h 251872"/>
                  <a:gd name="connsiteX3" fmla="*/ 1735 w 128062"/>
                  <a:gd name="connsiteY3" fmla="*/ 251742 h 251872"/>
                  <a:gd name="connsiteX4" fmla="*/ 0 w 128062"/>
                  <a:gd name="connsiteY4" fmla="*/ 251177 h 251872"/>
                  <a:gd name="connsiteX5" fmla="*/ 32601 w 128062"/>
                  <a:gd name="connsiteY5" fmla="*/ 232646 h 251872"/>
                  <a:gd name="connsiteX6" fmla="*/ 94116 w 128062"/>
                  <a:gd name="connsiteY6" fmla="*/ 190577 h 251872"/>
                  <a:gd name="connsiteX7" fmla="*/ 101508 w 128062"/>
                  <a:gd name="connsiteY7" fmla="*/ 168402 h 251872"/>
                  <a:gd name="connsiteX8" fmla="*/ 98764 w 128062"/>
                  <a:gd name="connsiteY8" fmla="*/ 148565 h 251872"/>
                  <a:gd name="connsiteX9" fmla="*/ 98764 w 128062"/>
                  <a:gd name="connsiteY9" fmla="*/ 0 h 2518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8062" h="251872">
                    <a:moveTo>
                      <a:pt x="98764" y="0"/>
                    </a:moveTo>
                    <a:lnTo>
                      <a:pt x="113167" y="46164"/>
                    </a:lnTo>
                    <a:cubicBezTo>
                      <a:pt x="124875" y="89175"/>
                      <a:pt x="132614" y="133229"/>
                      <a:pt x="125073" y="158827"/>
                    </a:cubicBezTo>
                    <a:cubicBezTo>
                      <a:pt x="111877" y="203625"/>
                      <a:pt x="41253" y="254803"/>
                      <a:pt x="1735" y="251742"/>
                    </a:cubicBezTo>
                    <a:lnTo>
                      <a:pt x="0" y="251177"/>
                    </a:lnTo>
                    <a:lnTo>
                      <a:pt x="32601" y="232646"/>
                    </a:lnTo>
                    <a:cubicBezTo>
                      <a:pt x="58927" y="218888"/>
                      <a:pt x="84591" y="205923"/>
                      <a:pt x="94116" y="190577"/>
                    </a:cubicBezTo>
                    <a:cubicBezTo>
                      <a:pt x="98879" y="182904"/>
                      <a:pt x="101062" y="175628"/>
                      <a:pt x="101508" y="168402"/>
                    </a:cubicBezTo>
                    <a:lnTo>
                      <a:pt x="98764" y="148565"/>
                    </a:lnTo>
                    <a:lnTo>
                      <a:pt x="98764" y="0"/>
                    </a:lnTo>
                    <a:close/>
                  </a:path>
                </a:pathLst>
              </a:custGeom>
              <a:solidFill>
                <a:srgbClr val="E4B09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" name="자유형: 도형 15">
                <a:extLst>
                  <a:ext uri="{FF2B5EF4-FFF2-40B4-BE49-F238E27FC236}">
                    <a16:creationId xmlns:a16="http://schemas.microsoft.com/office/drawing/2014/main" id="{349ED4CF-1094-41F2-B1F4-F4D741FC22B9}"/>
                  </a:ext>
                </a:extLst>
              </p:cNvPr>
              <p:cNvSpPr/>
              <p:nvPr/>
            </p:nvSpPr>
            <p:spPr>
              <a:xfrm>
                <a:off x="7313310" y="2699138"/>
                <a:ext cx="424963" cy="584503"/>
              </a:xfrm>
              <a:custGeom>
                <a:avLst/>
                <a:gdLst>
                  <a:gd name="connsiteX0" fmla="*/ 155877 w 424963"/>
                  <a:gd name="connsiteY0" fmla="*/ 0 h 584503"/>
                  <a:gd name="connsiteX1" fmla="*/ 209967 w 424963"/>
                  <a:gd name="connsiteY1" fmla="*/ 33366 h 584503"/>
                  <a:gd name="connsiteX2" fmla="*/ 348079 w 424963"/>
                  <a:gd name="connsiteY2" fmla="*/ 144888 h 584503"/>
                  <a:gd name="connsiteX3" fmla="*/ 424279 w 424963"/>
                  <a:gd name="connsiteY3" fmla="*/ 348088 h 584503"/>
                  <a:gd name="connsiteX4" fmla="*/ 316329 w 424963"/>
                  <a:gd name="connsiteY4" fmla="*/ 544938 h 584503"/>
                  <a:gd name="connsiteX5" fmla="*/ 87729 w 424963"/>
                  <a:gd name="connsiteY5" fmla="*/ 576688 h 584503"/>
                  <a:gd name="connsiteX6" fmla="*/ 5179 w 424963"/>
                  <a:gd name="connsiteY6" fmla="*/ 443338 h 584503"/>
                  <a:gd name="connsiteX7" fmla="*/ 24229 w 424963"/>
                  <a:gd name="connsiteY7" fmla="*/ 309988 h 584503"/>
                  <a:gd name="connsiteX8" fmla="*/ 51663 w 424963"/>
                  <a:gd name="connsiteY8" fmla="*/ 284786 h 584503"/>
                  <a:gd name="connsiteX9" fmla="*/ 57113 w 424963"/>
                  <a:gd name="connsiteY9" fmla="*/ 281688 h 584503"/>
                  <a:gd name="connsiteX10" fmla="*/ 58848 w 424963"/>
                  <a:gd name="connsiteY10" fmla="*/ 282253 h 584503"/>
                  <a:gd name="connsiteX11" fmla="*/ 182186 w 424963"/>
                  <a:gd name="connsiteY11" fmla="*/ 189338 h 584503"/>
                  <a:gd name="connsiteX12" fmla="*/ 170280 w 424963"/>
                  <a:gd name="connsiteY12" fmla="*/ 76675 h 584503"/>
                  <a:gd name="connsiteX13" fmla="*/ 155877 w 424963"/>
                  <a:gd name="connsiteY13" fmla="*/ 30511 h 584503"/>
                  <a:gd name="connsiteX14" fmla="*/ 155877 w 424963"/>
                  <a:gd name="connsiteY14" fmla="*/ 0 h 584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24963" h="584503">
                    <a:moveTo>
                      <a:pt x="155877" y="0"/>
                    </a:moveTo>
                    <a:lnTo>
                      <a:pt x="209967" y="33366"/>
                    </a:lnTo>
                    <a:cubicBezTo>
                      <a:pt x="263677" y="69482"/>
                      <a:pt x="320033" y="113138"/>
                      <a:pt x="348079" y="144888"/>
                    </a:cubicBezTo>
                    <a:cubicBezTo>
                      <a:pt x="404171" y="208388"/>
                      <a:pt x="429571" y="281413"/>
                      <a:pt x="424279" y="348088"/>
                    </a:cubicBezTo>
                    <a:cubicBezTo>
                      <a:pt x="418987" y="414763"/>
                      <a:pt x="372421" y="506838"/>
                      <a:pt x="316329" y="544938"/>
                    </a:cubicBezTo>
                    <a:cubicBezTo>
                      <a:pt x="260237" y="583038"/>
                      <a:pt x="139587" y="593621"/>
                      <a:pt x="87729" y="576688"/>
                    </a:cubicBezTo>
                    <a:cubicBezTo>
                      <a:pt x="35871" y="559755"/>
                      <a:pt x="15762" y="487788"/>
                      <a:pt x="5179" y="443338"/>
                    </a:cubicBezTo>
                    <a:cubicBezTo>
                      <a:pt x="-5404" y="398888"/>
                      <a:pt x="-113" y="347030"/>
                      <a:pt x="24229" y="309988"/>
                    </a:cubicBezTo>
                    <a:cubicBezTo>
                      <a:pt x="30315" y="300728"/>
                      <a:pt x="40104" y="292459"/>
                      <a:pt x="51663" y="284786"/>
                    </a:cubicBezTo>
                    <a:lnTo>
                      <a:pt x="57113" y="281688"/>
                    </a:lnTo>
                    <a:lnTo>
                      <a:pt x="58848" y="282253"/>
                    </a:lnTo>
                    <a:cubicBezTo>
                      <a:pt x="98366" y="285314"/>
                      <a:pt x="168990" y="234136"/>
                      <a:pt x="182186" y="189338"/>
                    </a:cubicBezTo>
                    <a:cubicBezTo>
                      <a:pt x="189727" y="163740"/>
                      <a:pt x="181988" y="119686"/>
                      <a:pt x="170280" y="76675"/>
                    </a:cubicBezTo>
                    <a:lnTo>
                      <a:pt x="155877" y="30511"/>
                    </a:lnTo>
                    <a:lnTo>
                      <a:pt x="155877" y="0"/>
                    </a:lnTo>
                    <a:close/>
                  </a:path>
                </a:pathLst>
              </a:custGeom>
              <a:solidFill>
                <a:srgbClr val="FED3C2"/>
              </a:solidFill>
              <a:ln>
                <a:noFill/>
              </a:ln>
              <a:effectLst>
                <a:outerShdw dist="12700" dir="5400000" algn="t" rotWithShape="0">
                  <a:srgbClr val="E4B09F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4" name="자유형: 도형 23">
              <a:extLst>
                <a:ext uri="{FF2B5EF4-FFF2-40B4-BE49-F238E27FC236}">
                  <a16:creationId xmlns:a16="http://schemas.microsoft.com/office/drawing/2014/main" id="{E531613A-2154-4938-9248-8A30A4067E14}"/>
                </a:ext>
              </a:extLst>
            </p:cNvPr>
            <p:cNvSpPr/>
            <p:nvPr/>
          </p:nvSpPr>
          <p:spPr>
            <a:xfrm>
              <a:off x="3842491" y="1951107"/>
              <a:ext cx="257580" cy="398607"/>
            </a:xfrm>
            <a:custGeom>
              <a:avLst/>
              <a:gdLst>
                <a:gd name="connsiteX0" fmla="*/ 52875 w 208701"/>
                <a:gd name="connsiteY0" fmla="*/ 25978 h 247063"/>
                <a:gd name="connsiteX1" fmla="*/ 2869 w 208701"/>
                <a:gd name="connsiteY1" fmla="*/ 80747 h 247063"/>
                <a:gd name="connsiteX2" fmla="*/ 12394 w 208701"/>
                <a:gd name="connsiteY2" fmla="*/ 183141 h 247063"/>
                <a:gd name="connsiteX3" fmla="*/ 64781 w 208701"/>
                <a:gd name="connsiteY3" fmla="*/ 245053 h 247063"/>
                <a:gd name="connsiteX4" fmla="*/ 160031 w 208701"/>
                <a:gd name="connsiteY4" fmla="*/ 228385 h 247063"/>
                <a:gd name="connsiteX5" fmla="*/ 207656 w 208701"/>
                <a:gd name="connsiteY5" fmla="*/ 192666 h 247063"/>
                <a:gd name="connsiteX6" fmla="*/ 117169 w 208701"/>
                <a:gd name="connsiteY6" fmla="*/ 11691 h 247063"/>
                <a:gd name="connsiteX7" fmla="*/ 52875 w 208701"/>
                <a:gd name="connsiteY7" fmla="*/ 25978 h 247063"/>
                <a:gd name="connsiteX0" fmla="*/ 52875 w 208246"/>
                <a:gd name="connsiteY0" fmla="*/ 25978 h 248511"/>
                <a:gd name="connsiteX1" fmla="*/ 2869 w 208246"/>
                <a:gd name="connsiteY1" fmla="*/ 80747 h 248511"/>
                <a:gd name="connsiteX2" fmla="*/ 12394 w 208246"/>
                <a:gd name="connsiteY2" fmla="*/ 183141 h 248511"/>
                <a:gd name="connsiteX3" fmla="*/ 64781 w 208246"/>
                <a:gd name="connsiteY3" fmla="*/ 245053 h 248511"/>
                <a:gd name="connsiteX4" fmla="*/ 131456 w 208246"/>
                <a:gd name="connsiteY4" fmla="*/ 235528 h 248511"/>
                <a:gd name="connsiteX5" fmla="*/ 207656 w 208246"/>
                <a:gd name="connsiteY5" fmla="*/ 192666 h 248511"/>
                <a:gd name="connsiteX6" fmla="*/ 117169 w 208246"/>
                <a:gd name="connsiteY6" fmla="*/ 11691 h 248511"/>
                <a:gd name="connsiteX7" fmla="*/ 52875 w 208246"/>
                <a:gd name="connsiteY7" fmla="*/ 25978 h 248511"/>
                <a:gd name="connsiteX0" fmla="*/ 52875 w 168395"/>
                <a:gd name="connsiteY0" fmla="*/ 28078 h 249838"/>
                <a:gd name="connsiteX1" fmla="*/ 2869 w 168395"/>
                <a:gd name="connsiteY1" fmla="*/ 82847 h 249838"/>
                <a:gd name="connsiteX2" fmla="*/ 12394 w 168395"/>
                <a:gd name="connsiteY2" fmla="*/ 185241 h 249838"/>
                <a:gd name="connsiteX3" fmla="*/ 64781 w 168395"/>
                <a:gd name="connsiteY3" fmla="*/ 247153 h 249838"/>
                <a:gd name="connsiteX4" fmla="*/ 131456 w 168395"/>
                <a:gd name="connsiteY4" fmla="*/ 237628 h 249838"/>
                <a:gd name="connsiteX5" fmla="*/ 167174 w 168395"/>
                <a:gd name="connsiteY5" fmla="*/ 228104 h 249838"/>
                <a:gd name="connsiteX6" fmla="*/ 117169 w 168395"/>
                <a:gd name="connsiteY6" fmla="*/ 13791 h 249838"/>
                <a:gd name="connsiteX7" fmla="*/ 52875 w 168395"/>
                <a:gd name="connsiteY7" fmla="*/ 28078 h 249838"/>
                <a:gd name="connsiteX0" fmla="*/ 52875 w 168063"/>
                <a:gd name="connsiteY0" fmla="*/ 28078 h 250929"/>
                <a:gd name="connsiteX1" fmla="*/ 2869 w 168063"/>
                <a:gd name="connsiteY1" fmla="*/ 82847 h 250929"/>
                <a:gd name="connsiteX2" fmla="*/ 12394 w 168063"/>
                <a:gd name="connsiteY2" fmla="*/ 185241 h 250929"/>
                <a:gd name="connsiteX3" fmla="*/ 64781 w 168063"/>
                <a:gd name="connsiteY3" fmla="*/ 247153 h 250929"/>
                <a:gd name="connsiteX4" fmla="*/ 119550 w 168063"/>
                <a:gd name="connsiteY4" fmla="*/ 242390 h 250929"/>
                <a:gd name="connsiteX5" fmla="*/ 167174 w 168063"/>
                <a:gd name="connsiteY5" fmla="*/ 228104 h 250929"/>
                <a:gd name="connsiteX6" fmla="*/ 117169 w 168063"/>
                <a:gd name="connsiteY6" fmla="*/ 13791 h 250929"/>
                <a:gd name="connsiteX7" fmla="*/ 52875 w 168063"/>
                <a:gd name="connsiteY7" fmla="*/ 28078 h 250929"/>
                <a:gd name="connsiteX0" fmla="*/ 52875 w 168063"/>
                <a:gd name="connsiteY0" fmla="*/ 28078 h 256469"/>
                <a:gd name="connsiteX1" fmla="*/ 2869 w 168063"/>
                <a:gd name="connsiteY1" fmla="*/ 82847 h 256469"/>
                <a:gd name="connsiteX2" fmla="*/ 12394 w 168063"/>
                <a:gd name="connsiteY2" fmla="*/ 185241 h 256469"/>
                <a:gd name="connsiteX3" fmla="*/ 64781 w 168063"/>
                <a:gd name="connsiteY3" fmla="*/ 247153 h 256469"/>
                <a:gd name="connsiteX4" fmla="*/ 119550 w 168063"/>
                <a:gd name="connsiteY4" fmla="*/ 254296 h 256469"/>
                <a:gd name="connsiteX5" fmla="*/ 167174 w 168063"/>
                <a:gd name="connsiteY5" fmla="*/ 228104 h 256469"/>
                <a:gd name="connsiteX6" fmla="*/ 117169 w 168063"/>
                <a:gd name="connsiteY6" fmla="*/ 13791 h 256469"/>
                <a:gd name="connsiteX7" fmla="*/ 52875 w 168063"/>
                <a:gd name="connsiteY7" fmla="*/ 28078 h 256469"/>
                <a:gd name="connsiteX0" fmla="*/ 52875 w 165725"/>
                <a:gd name="connsiteY0" fmla="*/ 26154 h 256461"/>
                <a:gd name="connsiteX1" fmla="*/ 2869 w 165725"/>
                <a:gd name="connsiteY1" fmla="*/ 80923 h 256461"/>
                <a:gd name="connsiteX2" fmla="*/ 12394 w 165725"/>
                <a:gd name="connsiteY2" fmla="*/ 183317 h 256461"/>
                <a:gd name="connsiteX3" fmla="*/ 64781 w 165725"/>
                <a:gd name="connsiteY3" fmla="*/ 245229 h 256461"/>
                <a:gd name="connsiteX4" fmla="*/ 119550 w 165725"/>
                <a:gd name="connsiteY4" fmla="*/ 252372 h 256461"/>
                <a:gd name="connsiteX5" fmla="*/ 164793 w 165725"/>
                <a:gd name="connsiteY5" fmla="*/ 199986 h 256461"/>
                <a:gd name="connsiteX6" fmla="*/ 117169 w 165725"/>
                <a:gd name="connsiteY6" fmla="*/ 11867 h 256461"/>
                <a:gd name="connsiteX7" fmla="*/ 52875 w 165725"/>
                <a:gd name="connsiteY7" fmla="*/ 26154 h 256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5725" h="256461">
                  <a:moveTo>
                    <a:pt x="52875" y="26154"/>
                  </a:moveTo>
                  <a:cubicBezTo>
                    <a:pt x="33825" y="37663"/>
                    <a:pt x="9616" y="54729"/>
                    <a:pt x="2869" y="80923"/>
                  </a:cubicBezTo>
                  <a:cubicBezTo>
                    <a:pt x="-3878" y="107117"/>
                    <a:pt x="2075" y="155933"/>
                    <a:pt x="12394" y="183317"/>
                  </a:cubicBezTo>
                  <a:cubicBezTo>
                    <a:pt x="22713" y="210701"/>
                    <a:pt x="46922" y="233720"/>
                    <a:pt x="64781" y="245229"/>
                  </a:cubicBezTo>
                  <a:cubicBezTo>
                    <a:pt x="82640" y="256738"/>
                    <a:pt x="102881" y="259912"/>
                    <a:pt x="119550" y="252372"/>
                  </a:cubicBezTo>
                  <a:cubicBezTo>
                    <a:pt x="136219" y="244832"/>
                    <a:pt x="171937" y="236102"/>
                    <a:pt x="164793" y="199986"/>
                  </a:cubicBezTo>
                  <a:cubicBezTo>
                    <a:pt x="157649" y="163870"/>
                    <a:pt x="135822" y="40839"/>
                    <a:pt x="117169" y="11867"/>
                  </a:cubicBezTo>
                  <a:cubicBezTo>
                    <a:pt x="98516" y="-17105"/>
                    <a:pt x="71925" y="14645"/>
                    <a:pt x="52875" y="2615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5" name="자유형: 도형 24">
              <a:extLst>
                <a:ext uri="{FF2B5EF4-FFF2-40B4-BE49-F238E27FC236}">
                  <a16:creationId xmlns:a16="http://schemas.microsoft.com/office/drawing/2014/main" id="{4B15DD45-E13F-4176-B859-35B9A0FF27D1}"/>
                </a:ext>
              </a:extLst>
            </p:cNvPr>
            <p:cNvSpPr/>
            <p:nvPr/>
          </p:nvSpPr>
          <p:spPr>
            <a:xfrm rot="354946">
              <a:off x="3822636" y="2619470"/>
              <a:ext cx="257580" cy="398607"/>
            </a:xfrm>
            <a:custGeom>
              <a:avLst/>
              <a:gdLst>
                <a:gd name="connsiteX0" fmla="*/ 52875 w 208701"/>
                <a:gd name="connsiteY0" fmla="*/ 25978 h 247063"/>
                <a:gd name="connsiteX1" fmla="*/ 2869 w 208701"/>
                <a:gd name="connsiteY1" fmla="*/ 80747 h 247063"/>
                <a:gd name="connsiteX2" fmla="*/ 12394 w 208701"/>
                <a:gd name="connsiteY2" fmla="*/ 183141 h 247063"/>
                <a:gd name="connsiteX3" fmla="*/ 64781 w 208701"/>
                <a:gd name="connsiteY3" fmla="*/ 245053 h 247063"/>
                <a:gd name="connsiteX4" fmla="*/ 160031 w 208701"/>
                <a:gd name="connsiteY4" fmla="*/ 228385 h 247063"/>
                <a:gd name="connsiteX5" fmla="*/ 207656 w 208701"/>
                <a:gd name="connsiteY5" fmla="*/ 192666 h 247063"/>
                <a:gd name="connsiteX6" fmla="*/ 117169 w 208701"/>
                <a:gd name="connsiteY6" fmla="*/ 11691 h 247063"/>
                <a:gd name="connsiteX7" fmla="*/ 52875 w 208701"/>
                <a:gd name="connsiteY7" fmla="*/ 25978 h 247063"/>
                <a:gd name="connsiteX0" fmla="*/ 52875 w 208246"/>
                <a:gd name="connsiteY0" fmla="*/ 25978 h 248511"/>
                <a:gd name="connsiteX1" fmla="*/ 2869 w 208246"/>
                <a:gd name="connsiteY1" fmla="*/ 80747 h 248511"/>
                <a:gd name="connsiteX2" fmla="*/ 12394 w 208246"/>
                <a:gd name="connsiteY2" fmla="*/ 183141 h 248511"/>
                <a:gd name="connsiteX3" fmla="*/ 64781 w 208246"/>
                <a:gd name="connsiteY3" fmla="*/ 245053 h 248511"/>
                <a:gd name="connsiteX4" fmla="*/ 131456 w 208246"/>
                <a:gd name="connsiteY4" fmla="*/ 235528 h 248511"/>
                <a:gd name="connsiteX5" fmla="*/ 207656 w 208246"/>
                <a:gd name="connsiteY5" fmla="*/ 192666 h 248511"/>
                <a:gd name="connsiteX6" fmla="*/ 117169 w 208246"/>
                <a:gd name="connsiteY6" fmla="*/ 11691 h 248511"/>
                <a:gd name="connsiteX7" fmla="*/ 52875 w 208246"/>
                <a:gd name="connsiteY7" fmla="*/ 25978 h 248511"/>
                <a:gd name="connsiteX0" fmla="*/ 52875 w 168395"/>
                <a:gd name="connsiteY0" fmla="*/ 28078 h 249838"/>
                <a:gd name="connsiteX1" fmla="*/ 2869 w 168395"/>
                <a:gd name="connsiteY1" fmla="*/ 82847 h 249838"/>
                <a:gd name="connsiteX2" fmla="*/ 12394 w 168395"/>
                <a:gd name="connsiteY2" fmla="*/ 185241 h 249838"/>
                <a:gd name="connsiteX3" fmla="*/ 64781 w 168395"/>
                <a:gd name="connsiteY3" fmla="*/ 247153 h 249838"/>
                <a:gd name="connsiteX4" fmla="*/ 131456 w 168395"/>
                <a:gd name="connsiteY4" fmla="*/ 237628 h 249838"/>
                <a:gd name="connsiteX5" fmla="*/ 167174 w 168395"/>
                <a:gd name="connsiteY5" fmla="*/ 228104 h 249838"/>
                <a:gd name="connsiteX6" fmla="*/ 117169 w 168395"/>
                <a:gd name="connsiteY6" fmla="*/ 13791 h 249838"/>
                <a:gd name="connsiteX7" fmla="*/ 52875 w 168395"/>
                <a:gd name="connsiteY7" fmla="*/ 28078 h 249838"/>
                <a:gd name="connsiteX0" fmla="*/ 52875 w 168063"/>
                <a:gd name="connsiteY0" fmla="*/ 28078 h 250929"/>
                <a:gd name="connsiteX1" fmla="*/ 2869 w 168063"/>
                <a:gd name="connsiteY1" fmla="*/ 82847 h 250929"/>
                <a:gd name="connsiteX2" fmla="*/ 12394 w 168063"/>
                <a:gd name="connsiteY2" fmla="*/ 185241 h 250929"/>
                <a:gd name="connsiteX3" fmla="*/ 64781 w 168063"/>
                <a:gd name="connsiteY3" fmla="*/ 247153 h 250929"/>
                <a:gd name="connsiteX4" fmla="*/ 119550 w 168063"/>
                <a:gd name="connsiteY4" fmla="*/ 242390 h 250929"/>
                <a:gd name="connsiteX5" fmla="*/ 167174 w 168063"/>
                <a:gd name="connsiteY5" fmla="*/ 228104 h 250929"/>
                <a:gd name="connsiteX6" fmla="*/ 117169 w 168063"/>
                <a:gd name="connsiteY6" fmla="*/ 13791 h 250929"/>
                <a:gd name="connsiteX7" fmla="*/ 52875 w 168063"/>
                <a:gd name="connsiteY7" fmla="*/ 28078 h 250929"/>
                <a:gd name="connsiteX0" fmla="*/ 52875 w 168063"/>
                <a:gd name="connsiteY0" fmla="*/ 28078 h 256469"/>
                <a:gd name="connsiteX1" fmla="*/ 2869 w 168063"/>
                <a:gd name="connsiteY1" fmla="*/ 82847 h 256469"/>
                <a:gd name="connsiteX2" fmla="*/ 12394 w 168063"/>
                <a:gd name="connsiteY2" fmla="*/ 185241 h 256469"/>
                <a:gd name="connsiteX3" fmla="*/ 64781 w 168063"/>
                <a:gd name="connsiteY3" fmla="*/ 247153 h 256469"/>
                <a:gd name="connsiteX4" fmla="*/ 119550 w 168063"/>
                <a:gd name="connsiteY4" fmla="*/ 254296 h 256469"/>
                <a:gd name="connsiteX5" fmla="*/ 167174 w 168063"/>
                <a:gd name="connsiteY5" fmla="*/ 228104 h 256469"/>
                <a:gd name="connsiteX6" fmla="*/ 117169 w 168063"/>
                <a:gd name="connsiteY6" fmla="*/ 13791 h 256469"/>
                <a:gd name="connsiteX7" fmla="*/ 52875 w 168063"/>
                <a:gd name="connsiteY7" fmla="*/ 28078 h 256469"/>
                <a:gd name="connsiteX0" fmla="*/ 52875 w 165725"/>
                <a:gd name="connsiteY0" fmla="*/ 26154 h 256461"/>
                <a:gd name="connsiteX1" fmla="*/ 2869 w 165725"/>
                <a:gd name="connsiteY1" fmla="*/ 80923 h 256461"/>
                <a:gd name="connsiteX2" fmla="*/ 12394 w 165725"/>
                <a:gd name="connsiteY2" fmla="*/ 183317 h 256461"/>
                <a:gd name="connsiteX3" fmla="*/ 64781 w 165725"/>
                <a:gd name="connsiteY3" fmla="*/ 245229 h 256461"/>
                <a:gd name="connsiteX4" fmla="*/ 119550 w 165725"/>
                <a:gd name="connsiteY4" fmla="*/ 252372 h 256461"/>
                <a:gd name="connsiteX5" fmla="*/ 164793 w 165725"/>
                <a:gd name="connsiteY5" fmla="*/ 199986 h 256461"/>
                <a:gd name="connsiteX6" fmla="*/ 117169 w 165725"/>
                <a:gd name="connsiteY6" fmla="*/ 11867 h 256461"/>
                <a:gd name="connsiteX7" fmla="*/ 52875 w 165725"/>
                <a:gd name="connsiteY7" fmla="*/ 26154 h 256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5725" h="256461">
                  <a:moveTo>
                    <a:pt x="52875" y="26154"/>
                  </a:moveTo>
                  <a:cubicBezTo>
                    <a:pt x="33825" y="37663"/>
                    <a:pt x="9616" y="54729"/>
                    <a:pt x="2869" y="80923"/>
                  </a:cubicBezTo>
                  <a:cubicBezTo>
                    <a:pt x="-3878" y="107117"/>
                    <a:pt x="2075" y="155933"/>
                    <a:pt x="12394" y="183317"/>
                  </a:cubicBezTo>
                  <a:cubicBezTo>
                    <a:pt x="22713" y="210701"/>
                    <a:pt x="46922" y="233720"/>
                    <a:pt x="64781" y="245229"/>
                  </a:cubicBezTo>
                  <a:cubicBezTo>
                    <a:pt x="82640" y="256738"/>
                    <a:pt x="102881" y="259912"/>
                    <a:pt x="119550" y="252372"/>
                  </a:cubicBezTo>
                  <a:cubicBezTo>
                    <a:pt x="136219" y="244832"/>
                    <a:pt x="171937" y="236102"/>
                    <a:pt x="164793" y="199986"/>
                  </a:cubicBezTo>
                  <a:cubicBezTo>
                    <a:pt x="157649" y="163870"/>
                    <a:pt x="135822" y="40839"/>
                    <a:pt x="117169" y="11867"/>
                  </a:cubicBezTo>
                  <a:cubicBezTo>
                    <a:pt x="98516" y="-17105"/>
                    <a:pt x="71925" y="14645"/>
                    <a:pt x="52875" y="2615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자유형: 도형 25">
              <a:extLst>
                <a:ext uri="{FF2B5EF4-FFF2-40B4-BE49-F238E27FC236}">
                  <a16:creationId xmlns:a16="http://schemas.microsoft.com/office/drawing/2014/main" id="{F238B15B-71A7-4EB8-A08C-A458C7E66345}"/>
                </a:ext>
              </a:extLst>
            </p:cNvPr>
            <p:cNvSpPr/>
            <p:nvPr/>
          </p:nvSpPr>
          <p:spPr>
            <a:xfrm rot="1728965">
              <a:off x="3796131" y="3161068"/>
              <a:ext cx="257580" cy="398607"/>
            </a:xfrm>
            <a:custGeom>
              <a:avLst/>
              <a:gdLst>
                <a:gd name="connsiteX0" fmla="*/ 52875 w 208701"/>
                <a:gd name="connsiteY0" fmla="*/ 25978 h 247063"/>
                <a:gd name="connsiteX1" fmla="*/ 2869 w 208701"/>
                <a:gd name="connsiteY1" fmla="*/ 80747 h 247063"/>
                <a:gd name="connsiteX2" fmla="*/ 12394 w 208701"/>
                <a:gd name="connsiteY2" fmla="*/ 183141 h 247063"/>
                <a:gd name="connsiteX3" fmla="*/ 64781 w 208701"/>
                <a:gd name="connsiteY3" fmla="*/ 245053 h 247063"/>
                <a:gd name="connsiteX4" fmla="*/ 160031 w 208701"/>
                <a:gd name="connsiteY4" fmla="*/ 228385 h 247063"/>
                <a:gd name="connsiteX5" fmla="*/ 207656 w 208701"/>
                <a:gd name="connsiteY5" fmla="*/ 192666 h 247063"/>
                <a:gd name="connsiteX6" fmla="*/ 117169 w 208701"/>
                <a:gd name="connsiteY6" fmla="*/ 11691 h 247063"/>
                <a:gd name="connsiteX7" fmla="*/ 52875 w 208701"/>
                <a:gd name="connsiteY7" fmla="*/ 25978 h 247063"/>
                <a:gd name="connsiteX0" fmla="*/ 52875 w 208246"/>
                <a:gd name="connsiteY0" fmla="*/ 25978 h 248511"/>
                <a:gd name="connsiteX1" fmla="*/ 2869 w 208246"/>
                <a:gd name="connsiteY1" fmla="*/ 80747 h 248511"/>
                <a:gd name="connsiteX2" fmla="*/ 12394 w 208246"/>
                <a:gd name="connsiteY2" fmla="*/ 183141 h 248511"/>
                <a:gd name="connsiteX3" fmla="*/ 64781 w 208246"/>
                <a:gd name="connsiteY3" fmla="*/ 245053 h 248511"/>
                <a:gd name="connsiteX4" fmla="*/ 131456 w 208246"/>
                <a:gd name="connsiteY4" fmla="*/ 235528 h 248511"/>
                <a:gd name="connsiteX5" fmla="*/ 207656 w 208246"/>
                <a:gd name="connsiteY5" fmla="*/ 192666 h 248511"/>
                <a:gd name="connsiteX6" fmla="*/ 117169 w 208246"/>
                <a:gd name="connsiteY6" fmla="*/ 11691 h 248511"/>
                <a:gd name="connsiteX7" fmla="*/ 52875 w 208246"/>
                <a:gd name="connsiteY7" fmla="*/ 25978 h 248511"/>
                <a:gd name="connsiteX0" fmla="*/ 52875 w 168395"/>
                <a:gd name="connsiteY0" fmla="*/ 28078 h 249838"/>
                <a:gd name="connsiteX1" fmla="*/ 2869 w 168395"/>
                <a:gd name="connsiteY1" fmla="*/ 82847 h 249838"/>
                <a:gd name="connsiteX2" fmla="*/ 12394 w 168395"/>
                <a:gd name="connsiteY2" fmla="*/ 185241 h 249838"/>
                <a:gd name="connsiteX3" fmla="*/ 64781 w 168395"/>
                <a:gd name="connsiteY3" fmla="*/ 247153 h 249838"/>
                <a:gd name="connsiteX4" fmla="*/ 131456 w 168395"/>
                <a:gd name="connsiteY4" fmla="*/ 237628 h 249838"/>
                <a:gd name="connsiteX5" fmla="*/ 167174 w 168395"/>
                <a:gd name="connsiteY5" fmla="*/ 228104 h 249838"/>
                <a:gd name="connsiteX6" fmla="*/ 117169 w 168395"/>
                <a:gd name="connsiteY6" fmla="*/ 13791 h 249838"/>
                <a:gd name="connsiteX7" fmla="*/ 52875 w 168395"/>
                <a:gd name="connsiteY7" fmla="*/ 28078 h 249838"/>
                <a:gd name="connsiteX0" fmla="*/ 52875 w 168063"/>
                <a:gd name="connsiteY0" fmla="*/ 28078 h 250929"/>
                <a:gd name="connsiteX1" fmla="*/ 2869 w 168063"/>
                <a:gd name="connsiteY1" fmla="*/ 82847 h 250929"/>
                <a:gd name="connsiteX2" fmla="*/ 12394 w 168063"/>
                <a:gd name="connsiteY2" fmla="*/ 185241 h 250929"/>
                <a:gd name="connsiteX3" fmla="*/ 64781 w 168063"/>
                <a:gd name="connsiteY3" fmla="*/ 247153 h 250929"/>
                <a:gd name="connsiteX4" fmla="*/ 119550 w 168063"/>
                <a:gd name="connsiteY4" fmla="*/ 242390 h 250929"/>
                <a:gd name="connsiteX5" fmla="*/ 167174 w 168063"/>
                <a:gd name="connsiteY5" fmla="*/ 228104 h 250929"/>
                <a:gd name="connsiteX6" fmla="*/ 117169 w 168063"/>
                <a:gd name="connsiteY6" fmla="*/ 13791 h 250929"/>
                <a:gd name="connsiteX7" fmla="*/ 52875 w 168063"/>
                <a:gd name="connsiteY7" fmla="*/ 28078 h 250929"/>
                <a:gd name="connsiteX0" fmla="*/ 52875 w 168063"/>
                <a:gd name="connsiteY0" fmla="*/ 28078 h 256469"/>
                <a:gd name="connsiteX1" fmla="*/ 2869 w 168063"/>
                <a:gd name="connsiteY1" fmla="*/ 82847 h 256469"/>
                <a:gd name="connsiteX2" fmla="*/ 12394 w 168063"/>
                <a:gd name="connsiteY2" fmla="*/ 185241 h 256469"/>
                <a:gd name="connsiteX3" fmla="*/ 64781 w 168063"/>
                <a:gd name="connsiteY3" fmla="*/ 247153 h 256469"/>
                <a:gd name="connsiteX4" fmla="*/ 119550 w 168063"/>
                <a:gd name="connsiteY4" fmla="*/ 254296 h 256469"/>
                <a:gd name="connsiteX5" fmla="*/ 167174 w 168063"/>
                <a:gd name="connsiteY5" fmla="*/ 228104 h 256469"/>
                <a:gd name="connsiteX6" fmla="*/ 117169 w 168063"/>
                <a:gd name="connsiteY6" fmla="*/ 13791 h 256469"/>
                <a:gd name="connsiteX7" fmla="*/ 52875 w 168063"/>
                <a:gd name="connsiteY7" fmla="*/ 28078 h 256469"/>
                <a:gd name="connsiteX0" fmla="*/ 52875 w 165725"/>
                <a:gd name="connsiteY0" fmla="*/ 26154 h 256461"/>
                <a:gd name="connsiteX1" fmla="*/ 2869 w 165725"/>
                <a:gd name="connsiteY1" fmla="*/ 80923 h 256461"/>
                <a:gd name="connsiteX2" fmla="*/ 12394 w 165725"/>
                <a:gd name="connsiteY2" fmla="*/ 183317 h 256461"/>
                <a:gd name="connsiteX3" fmla="*/ 64781 w 165725"/>
                <a:gd name="connsiteY3" fmla="*/ 245229 h 256461"/>
                <a:gd name="connsiteX4" fmla="*/ 119550 w 165725"/>
                <a:gd name="connsiteY4" fmla="*/ 252372 h 256461"/>
                <a:gd name="connsiteX5" fmla="*/ 164793 w 165725"/>
                <a:gd name="connsiteY5" fmla="*/ 199986 h 256461"/>
                <a:gd name="connsiteX6" fmla="*/ 117169 w 165725"/>
                <a:gd name="connsiteY6" fmla="*/ 11867 h 256461"/>
                <a:gd name="connsiteX7" fmla="*/ 52875 w 165725"/>
                <a:gd name="connsiteY7" fmla="*/ 26154 h 256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5725" h="256461">
                  <a:moveTo>
                    <a:pt x="52875" y="26154"/>
                  </a:moveTo>
                  <a:cubicBezTo>
                    <a:pt x="33825" y="37663"/>
                    <a:pt x="9616" y="54729"/>
                    <a:pt x="2869" y="80923"/>
                  </a:cubicBezTo>
                  <a:cubicBezTo>
                    <a:pt x="-3878" y="107117"/>
                    <a:pt x="2075" y="155933"/>
                    <a:pt x="12394" y="183317"/>
                  </a:cubicBezTo>
                  <a:cubicBezTo>
                    <a:pt x="22713" y="210701"/>
                    <a:pt x="46922" y="233720"/>
                    <a:pt x="64781" y="245229"/>
                  </a:cubicBezTo>
                  <a:cubicBezTo>
                    <a:pt x="82640" y="256738"/>
                    <a:pt x="102881" y="259912"/>
                    <a:pt x="119550" y="252372"/>
                  </a:cubicBezTo>
                  <a:cubicBezTo>
                    <a:pt x="136219" y="244832"/>
                    <a:pt x="171937" y="236102"/>
                    <a:pt x="164793" y="199986"/>
                  </a:cubicBezTo>
                  <a:cubicBezTo>
                    <a:pt x="157649" y="163870"/>
                    <a:pt x="135822" y="40839"/>
                    <a:pt x="117169" y="11867"/>
                  </a:cubicBezTo>
                  <a:cubicBezTo>
                    <a:pt x="98516" y="-17105"/>
                    <a:pt x="71925" y="14645"/>
                    <a:pt x="52875" y="2615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자유형: 도형 21">
              <a:extLst>
                <a:ext uri="{FF2B5EF4-FFF2-40B4-BE49-F238E27FC236}">
                  <a16:creationId xmlns:a16="http://schemas.microsoft.com/office/drawing/2014/main" id="{1F0029D9-1765-4190-80D3-2B44FF69FBD4}"/>
                </a:ext>
              </a:extLst>
            </p:cNvPr>
            <p:cNvSpPr/>
            <p:nvPr/>
          </p:nvSpPr>
          <p:spPr>
            <a:xfrm>
              <a:off x="3992025" y="3722361"/>
              <a:ext cx="483819" cy="545149"/>
            </a:xfrm>
            <a:custGeom>
              <a:avLst/>
              <a:gdLst>
                <a:gd name="connsiteX0" fmla="*/ 0 w 311286"/>
                <a:gd name="connsiteY0" fmla="*/ 0 h 350745"/>
                <a:gd name="connsiteX1" fmla="*/ 71983 w 311286"/>
                <a:gd name="connsiteY1" fmla="*/ 19522 h 350745"/>
                <a:gd name="connsiteX2" fmla="*/ 144214 w 311286"/>
                <a:gd name="connsiteY2" fmla="*/ 43037 h 350745"/>
                <a:gd name="connsiteX3" fmla="*/ 296614 w 311286"/>
                <a:gd name="connsiteY3" fmla="*/ 150987 h 350745"/>
                <a:gd name="connsiteX4" fmla="*/ 258514 w 311286"/>
                <a:gd name="connsiteY4" fmla="*/ 252587 h 350745"/>
                <a:gd name="connsiteX5" fmla="*/ 73967 w 311286"/>
                <a:gd name="connsiteY5" fmla="*/ 331169 h 350745"/>
                <a:gd name="connsiteX6" fmla="*/ 0 w 311286"/>
                <a:gd name="connsiteY6" fmla="*/ 350745 h 350745"/>
                <a:gd name="connsiteX0" fmla="*/ 0 w 311286"/>
                <a:gd name="connsiteY0" fmla="*/ 0 h 350745"/>
                <a:gd name="connsiteX1" fmla="*/ 71983 w 311286"/>
                <a:gd name="connsiteY1" fmla="*/ 19522 h 350745"/>
                <a:gd name="connsiteX2" fmla="*/ 144214 w 311286"/>
                <a:gd name="connsiteY2" fmla="*/ 43037 h 350745"/>
                <a:gd name="connsiteX3" fmla="*/ 296614 w 311286"/>
                <a:gd name="connsiteY3" fmla="*/ 150987 h 350745"/>
                <a:gd name="connsiteX4" fmla="*/ 258514 w 311286"/>
                <a:gd name="connsiteY4" fmla="*/ 290687 h 350745"/>
                <a:gd name="connsiteX5" fmla="*/ 73967 w 311286"/>
                <a:gd name="connsiteY5" fmla="*/ 331169 h 350745"/>
                <a:gd name="connsiteX6" fmla="*/ 0 w 311286"/>
                <a:gd name="connsiteY6" fmla="*/ 350745 h 350745"/>
                <a:gd name="connsiteX7" fmla="*/ 0 w 311286"/>
                <a:gd name="connsiteY7" fmla="*/ 0 h 350745"/>
                <a:gd name="connsiteX0" fmla="*/ 0 w 311286"/>
                <a:gd name="connsiteY0" fmla="*/ 0 h 350745"/>
                <a:gd name="connsiteX1" fmla="*/ 71983 w 311286"/>
                <a:gd name="connsiteY1" fmla="*/ 19522 h 350745"/>
                <a:gd name="connsiteX2" fmla="*/ 144214 w 311286"/>
                <a:gd name="connsiteY2" fmla="*/ 43037 h 350745"/>
                <a:gd name="connsiteX3" fmla="*/ 296614 w 311286"/>
                <a:gd name="connsiteY3" fmla="*/ 150987 h 350745"/>
                <a:gd name="connsiteX4" fmla="*/ 258514 w 311286"/>
                <a:gd name="connsiteY4" fmla="*/ 290687 h 350745"/>
                <a:gd name="connsiteX5" fmla="*/ 73967 w 311286"/>
                <a:gd name="connsiteY5" fmla="*/ 340694 h 350745"/>
                <a:gd name="connsiteX6" fmla="*/ 0 w 311286"/>
                <a:gd name="connsiteY6" fmla="*/ 350745 h 350745"/>
                <a:gd name="connsiteX7" fmla="*/ 0 w 311286"/>
                <a:gd name="connsiteY7" fmla="*/ 0 h 350745"/>
                <a:gd name="connsiteX0" fmla="*/ 0 w 311286"/>
                <a:gd name="connsiteY0" fmla="*/ 0 h 350745"/>
                <a:gd name="connsiteX1" fmla="*/ 71983 w 311286"/>
                <a:gd name="connsiteY1" fmla="*/ 19522 h 350745"/>
                <a:gd name="connsiteX2" fmla="*/ 144214 w 311286"/>
                <a:gd name="connsiteY2" fmla="*/ 43037 h 350745"/>
                <a:gd name="connsiteX3" fmla="*/ 296614 w 311286"/>
                <a:gd name="connsiteY3" fmla="*/ 150987 h 350745"/>
                <a:gd name="connsiteX4" fmla="*/ 258514 w 311286"/>
                <a:gd name="connsiteY4" fmla="*/ 290687 h 350745"/>
                <a:gd name="connsiteX5" fmla="*/ 73967 w 311286"/>
                <a:gd name="connsiteY5" fmla="*/ 340694 h 350745"/>
                <a:gd name="connsiteX6" fmla="*/ 0 w 311286"/>
                <a:gd name="connsiteY6" fmla="*/ 350745 h 350745"/>
                <a:gd name="connsiteX7" fmla="*/ 0 w 311286"/>
                <a:gd name="connsiteY7" fmla="*/ 0 h 350745"/>
                <a:gd name="connsiteX0" fmla="*/ 0 w 311286"/>
                <a:gd name="connsiteY0" fmla="*/ 0 h 350745"/>
                <a:gd name="connsiteX1" fmla="*/ 71983 w 311286"/>
                <a:gd name="connsiteY1" fmla="*/ 19522 h 350745"/>
                <a:gd name="connsiteX2" fmla="*/ 144214 w 311286"/>
                <a:gd name="connsiteY2" fmla="*/ 43037 h 350745"/>
                <a:gd name="connsiteX3" fmla="*/ 296614 w 311286"/>
                <a:gd name="connsiteY3" fmla="*/ 150987 h 350745"/>
                <a:gd name="connsiteX4" fmla="*/ 258514 w 311286"/>
                <a:gd name="connsiteY4" fmla="*/ 290687 h 350745"/>
                <a:gd name="connsiteX5" fmla="*/ 73967 w 311286"/>
                <a:gd name="connsiteY5" fmla="*/ 340694 h 350745"/>
                <a:gd name="connsiteX6" fmla="*/ 0 w 311286"/>
                <a:gd name="connsiteY6" fmla="*/ 350745 h 350745"/>
                <a:gd name="connsiteX7" fmla="*/ 0 w 311286"/>
                <a:gd name="connsiteY7" fmla="*/ 0 h 350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1286" h="350745">
                  <a:moveTo>
                    <a:pt x="0" y="0"/>
                  </a:moveTo>
                  <a:lnTo>
                    <a:pt x="71983" y="19522"/>
                  </a:lnTo>
                  <a:cubicBezTo>
                    <a:pt x="100095" y="28287"/>
                    <a:pt x="125429" y="36952"/>
                    <a:pt x="144214" y="43037"/>
                  </a:cubicBezTo>
                  <a:cubicBezTo>
                    <a:pt x="219356" y="67379"/>
                    <a:pt x="277564" y="109712"/>
                    <a:pt x="296614" y="150987"/>
                  </a:cubicBezTo>
                  <a:cubicBezTo>
                    <a:pt x="315664" y="192262"/>
                    <a:pt x="327306" y="256820"/>
                    <a:pt x="258514" y="290687"/>
                  </a:cubicBezTo>
                  <a:cubicBezTo>
                    <a:pt x="214593" y="326671"/>
                    <a:pt x="159031" y="333550"/>
                    <a:pt x="73967" y="340694"/>
                  </a:cubicBezTo>
                  <a:lnTo>
                    <a:pt x="0" y="3507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D3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D18D8754-A1C1-45FD-B064-98054B71F10F}"/>
                </a:ext>
              </a:extLst>
            </p:cNvPr>
            <p:cNvGrpSpPr/>
            <p:nvPr/>
          </p:nvGrpSpPr>
          <p:grpSpPr>
            <a:xfrm>
              <a:off x="505593" y="2508901"/>
              <a:ext cx="1079642" cy="721346"/>
              <a:chOff x="521527" y="2445200"/>
              <a:chExt cx="1079642" cy="721346"/>
            </a:xfrm>
          </p:grpSpPr>
          <p:sp>
            <p:nvSpPr>
              <p:cNvPr id="3" name="사각형: 둥근 모서리 2">
                <a:extLst>
                  <a:ext uri="{FF2B5EF4-FFF2-40B4-BE49-F238E27FC236}">
                    <a16:creationId xmlns:a16="http://schemas.microsoft.com/office/drawing/2014/main" id="{B8EF42F9-FB83-4126-A176-13503BE24D1E}"/>
                  </a:ext>
                </a:extLst>
              </p:cNvPr>
              <p:cNvSpPr/>
              <p:nvPr/>
            </p:nvSpPr>
            <p:spPr>
              <a:xfrm rot="1785736">
                <a:off x="521527" y="2445200"/>
                <a:ext cx="1079642" cy="692901"/>
              </a:xfrm>
              <a:prstGeom prst="roundRect">
                <a:avLst>
                  <a:gd name="adj" fmla="val 50000"/>
                </a:avLst>
              </a:prstGeom>
              <a:solidFill>
                <a:srgbClr val="FED3C2"/>
              </a:solidFill>
              <a:ln>
                <a:noFill/>
              </a:ln>
              <a:effectLst>
                <a:outerShdw dist="25400" dir="3000000" algn="t" rotWithShape="0">
                  <a:srgbClr val="E4B09F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자유형: 도형 26">
                <a:extLst>
                  <a:ext uri="{FF2B5EF4-FFF2-40B4-BE49-F238E27FC236}">
                    <a16:creationId xmlns:a16="http://schemas.microsoft.com/office/drawing/2014/main" id="{7C16667C-4890-4008-8ACA-52BCF2021663}"/>
                  </a:ext>
                </a:extLst>
              </p:cNvPr>
              <p:cNvSpPr/>
              <p:nvPr/>
            </p:nvSpPr>
            <p:spPr>
              <a:xfrm>
                <a:off x="1032642" y="2642675"/>
                <a:ext cx="443387" cy="523871"/>
              </a:xfrm>
              <a:custGeom>
                <a:avLst/>
                <a:gdLst>
                  <a:gd name="connsiteX0" fmla="*/ 77919 w 285272"/>
                  <a:gd name="connsiteY0" fmla="*/ 90792 h 337055"/>
                  <a:gd name="connsiteX1" fmla="*/ 125544 w 285272"/>
                  <a:gd name="connsiteY1" fmla="*/ 7448 h 337055"/>
                  <a:gd name="connsiteX2" fmla="*/ 201744 w 285272"/>
                  <a:gd name="connsiteY2" fmla="*/ 16973 h 337055"/>
                  <a:gd name="connsiteX3" fmla="*/ 280326 w 285272"/>
                  <a:gd name="connsiteY3" fmla="*/ 121748 h 337055"/>
                  <a:gd name="connsiteX4" fmla="*/ 263657 w 285272"/>
                  <a:gd name="connsiteY4" fmla="*/ 259861 h 337055"/>
                  <a:gd name="connsiteX5" fmla="*/ 154119 w 285272"/>
                  <a:gd name="connsiteY5" fmla="*/ 336061 h 337055"/>
                  <a:gd name="connsiteX6" fmla="*/ 11244 w 285272"/>
                  <a:gd name="connsiteY6" fmla="*/ 297961 h 337055"/>
                  <a:gd name="connsiteX7" fmla="*/ 16007 w 285272"/>
                  <a:gd name="connsiteY7" fmla="*/ 221761 h 337055"/>
                  <a:gd name="connsiteX8" fmla="*/ 77919 w 285272"/>
                  <a:gd name="connsiteY8" fmla="*/ 90792 h 3370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85272" h="337055">
                    <a:moveTo>
                      <a:pt x="77919" y="90792"/>
                    </a:moveTo>
                    <a:cubicBezTo>
                      <a:pt x="96175" y="55073"/>
                      <a:pt x="104906" y="19751"/>
                      <a:pt x="125544" y="7448"/>
                    </a:cubicBezTo>
                    <a:cubicBezTo>
                      <a:pt x="146182" y="-4855"/>
                      <a:pt x="175947" y="-2077"/>
                      <a:pt x="201744" y="16973"/>
                    </a:cubicBezTo>
                    <a:cubicBezTo>
                      <a:pt x="227541" y="36023"/>
                      <a:pt x="270007" y="81267"/>
                      <a:pt x="280326" y="121748"/>
                    </a:cubicBezTo>
                    <a:cubicBezTo>
                      <a:pt x="290645" y="162229"/>
                      <a:pt x="284692" y="224142"/>
                      <a:pt x="263657" y="259861"/>
                    </a:cubicBezTo>
                    <a:cubicBezTo>
                      <a:pt x="242623" y="295580"/>
                      <a:pt x="196188" y="329711"/>
                      <a:pt x="154119" y="336061"/>
                    </a:cubicBezTo>
                    <a:cubicBezTo>
                      <a:pt x="112050" y="342411"/>
                      <a:pt x="34263" y="317011"/>
                      <a:pt x="11244" y="297961"/>
                    </a:cubicBezTo>
                    <a:cubicBezTo>
                      <a:pt x="-11775" y="278911"/>
                      <a:pt x="6085" y="253511"/>
                      <a:pt x="16007" y="221761"/>
                    </a:cubicBezTo>
                    <a:cubicBezTo>
                      <a:pt x="25929" y="190011"/>
                      <a:pt x="59663" y="126511"/>
                      <a:pt x="77919" y="9079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8216180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1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300"/>
                            </p:stCondLst>
                            <p:childTnLst>
                              <p:par>
                                <p:cTn id="42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4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" name="그룹 153">
            <a:extLst>
              <a:ext uri="{FF2B5EF4-FFF2-40B4-BE49-F238E27FC236}">
                <a16:creationId xmlns:a16="http://schemas.microsoft.com/office/drawing/2014/main" id="{73476639-1A47-A48C-29B4-DE87DD05F6DD}"/>
              </a:ext>
            </a:extLst>
          </p:cNvPr>
          <p:cNvGrpSpPr/>
          <p:nvPr/>
        </p:nvGrpSpPr>
        <p:grpSpPr>
          <a:xfrm>
            <a:off x="1191296" y="462853"/>
            <a:ext cx="2753572" cy="5838969"/>
            <a:chOff x="1191296" y="462853"/>
            <a:chExt cx="2753572" cy="5838969"/>
          </a:xfrm>
        </p:grpSpPr>
        <p:sp>
          <p:nvSpPr>
            <p:cNvPr id="143" name="사각형: 둥근 모서리 5">
              <a:extLst>
                <a:ext uri="{FF2B5EF4-FFF2-40B4-BE49-F238E27FC236}">
                  <a16:creationId xmlns:a16="http://schemas.microsoft.com/office/drawing/2014/main" id="{9690C9D9-3490-9A1B-8F88-2C6275BBE3CC}"/>
                </a:ext>
              </a:extLst>
            </p:cNvPr>
            <p:cNvSpPr/>
            <p:nvPr/>
          </p:nvSpPr>
          <p:spPr>
            <a:xfrm>
              <a:off x="1191296" y="462853"/>
              <a:ext cx="2753572" cy="5838969"/>
            </a:xfrm>
            <a:prstGeom prst="roundRect">
              <a:avLst>
                <a:gd name="adj" fmla="val 6495"/>
              </a:avLst>
            </a:prstGeom>
            <a:solidFill>
              <a:schemeClr val="tx1">
                <a:lumMod val="75000"/>
                <a:lumOff val="25000"/>
              </a:schemeClr>
            </a:solidFill>
            <a:ln w="1016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3" name="사각형: 둥근 모서리 5">
              <a:extLst>
                <a:ext uri="{FF2B5EF4-FFF2-40B4-BE49-F238E27FC236}">
                  <a16:creationId xmlns:a16="http://schemas.microsoft.com/office/drawing/2014/main" id="{8EB832F3-EF63-F9D3-8D9D-ADB9DDB22619}"/>
                </a:ext>
              </a:extLst>
            </p:cNvPr>
            <p:cNvSpPr/>
            <p:nvPr/>
          </p:nvSpPr>
          <p:spPr>
            <a:xfrm>
              <a:off x="1306285" y="586638"/>
              <a:ext cx="1320801" cy="1376380"/>
            </a:xfrm>
            <a:prstGeom prst="roundRect">
              <a:avLst>
                <a:gd name="adj" fmla="val 24746"/>
              </a:avLst>
            </a:prstGeom>
            <a:solidFill>
              <a:schemeClr val="tx1">
                <a:lumMod val="65000"/>
                <a:lumOff val="35000"/>
              </a:schemeClr>
            </a:solidFill>
            <a:ln w="10160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46" name="그룹 145">
              <a:extLst>
                <a:ext uri="{FF2B5EF4-FFF2-40B4-BE49-F238E27FC236}">
                  <a16:creationId xmlns:a16="http://schemas.microsoft.com/office/drawing/2014/main" id="{4C604D44-448D-9085-F77D-F940A843E04E}"/>
                </a:ext>
              </a:extLst>
            </p:cNvPr>
            <p:cNvGrpSpPr/>
            <p:nvPr/>
          </p:nvGrpSpPr>
          <p:grpSpPr>
            <a:xfrm>
              <a:off x="1435399" y="690145"/>
              <a:ext cx="570452" cy="574697"/>
              <a:chOff x="1420885" y="645509"/>
              <a:chExt cx="570452" cy="574697"/>
            </a:xfrm>
          </p:grpSpPr>
          <p:sp>
            <p:nvSpPr>
              <p:cNvPr id="144" name="타원 143">
                <a:extLst>
                  <a:ext uri="{FF2B5EF4-FFF2-40B4-BE49-F238E27FC236}">
                    <a16:creationId xmlns:a16="http://schemas.microsoft.com/office/drawing/2014/main" id="{42EFFE03-C40C-DA3C-BF48-B799B59112DB}"/>
                  </a:ext>
                </a:extLst>
              </p:cNvPr>
              <p:cNvSpPr/>
              <p:nvPr/>
            </p:nvSpPr>
            <p:spPr>
              <a:xfrm>
                <a:off x="1420885" y="649754"/>
                <a:ext cx="570452" cy="57045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45" name="타원 144">
                <a:extLst>
                  <a:ext uri="{FF2B5EF4-FFF2-40B4-BE49-F238E27FC236}">
                    <a16:creationId xmlns:a16="http://schemas.microsoft.com/office/drawing/2014/main" id="{DA36747D-7442-6BAA-A409-C29DEFD2981E}"/>
                  </a:ext>
                </a:extLst>
              </p:cNvPr>
              <p:cNvSpPr/>
              <p:nvPr/>
            </p:nvSpPr>
            <p:spPr>
              <a:xfrm>
                <a:off x="1420885" y="645509"/>
                <a:ext cx="570452" cy="570452"/>
              </a:xfrm>
              <a:prstGeom prst="ellipse">
                <a:avLst/>
              </a:prstGeom>
              <a:noFill/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47" name="그룹 146">
              <a:extLst>
                <a:ext uri="{FF2B5EF4-FFF2-40B4-BE49-F238E27FC236}">
                  <a16:creationId xmlns:a16="http://schemas.microsoft.com/office/drawing/2014/main" id="{ED6E5C66-CAFA-4B6B-40D2-1BB07051C5F3}"/>
                </a:ext>
              </a:extLst>
            </p:cNvPr>
            <p:cNvGrpSpPr/>
            <p:nvPr/>
          </p:nvGrpSpPr>
          <p:grpSpPr>
            <a:xfrm>
              <a:off x="1907131" y="1264084"/>
              <a:ext cx="570452" cy="574697"/>
              <a:chOff x="1420885" y="645509"/>
              <a:chExt cx="570452" cy="574697"/>
            </a:xfrm>
          </p:grpSpPr>
          <p:sp>
            <p:nvSpPr>
              <p:cNvPr id="148" name="타원 147">
                <a:extLst>
                  <a:ext uri="{FF2B5EF4-FFF2-40B4-BE49-F238E27FC236}">
                    <a16:creationId xmlns:a16="http://schemas.microsoft.com/office/drawing/2014/main" id="{4F0B9005-03A7-E69B-D936-96D9918F3DFD}"/>
                  </a:ext>
                </a:extLst>
              </p:cNvPr>
              <p:cNvSpPr/>
              <p:nvPr/>
            </p:nvSpPr>
            <p:spPr>
              <a:xfrm>
                <a:off x="1420885" y="649754"/>
                <a:ext cx="570452" cy="57045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49" name="타원 148">
                <a:extLst>
                  <a:ext uri="{FF2B5EF4-FFF2-40B4-BE49-F238E27FC236}">
                    <a16:creationId xmlns:a16="http://schemas.microsoft.com/office/drawing/2014/main" id="{319C4F6E-75E2-201B-66A1-232A8E0B63EE}"/>
                  </a:ext>
                </a:extLst>
              </p:cNvPr>
              <p:cNvSpPr/>
              <p:nvPr/>
            </p:nvSpPr>
            <p:spPr>
              <a:xfrm>
                <a:off x="1420885" y="645509"/>
                <a:ext cx="570452" cy="570452"/>
              </a:xfrm>
              <a:prstGeom prst="ellipse">
                <a:avLst/>
              </a:prstGeom>
              <a:noFill/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</p:grp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C3C0486-B576-4177-BDCA-78521EA5882E}"/>
              </a:ext>
            </a:extLst>
          </p:cNvPr>
          <p:cNvSpPr/>
          <p:nvPr/>
        </p:nvSpPr>
        <p:spPr>
          <a:xfrm>
            <a:off x="1191297" y="462854"/>
            <a:ext cx="2753572" cy="5838969"/>
          </a:xfrm>
          <a:prstGeom prst="roundRect">
            <a:avLst>
              <a:gd name="adj" fmla="val 6495"/>
            </a:avLst>
          </a:prstGeom>
          <a:solidFill>
            <a:schemeClr val="bg1">
              <a:lumMod val="95000"/>
            </a:schemeClr>
          </a:solidFill>
          <a:ln w="1016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982279FE-D2EA-4605-8677-6EF33C4B76F2}"/>
              </a:ext>
            </a:extLst>
          </p:cNvPr>
          <p:cNvSpPr/>
          <p:nvPr/>
        </p:nvSpPr>
        <p:spPr>
          <a:xfrm>
            <a:off x="6164995" y="2777450"/>
            <a:ext cx="4376368" cy="12109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prstClr val="black">
                    <a:lumMod val="65000"/>
                    <a:lumOff val="35000"/>
                  </a:prstClr>
                </a:solidFill>
                <a:latin typeface="NanumSquare Neo OTF ExtraBold" pitchFamily="2" charset="-127"/>
                <a:ea typeface="NanumSquare Neo OTF ExtraBold" pitchFamily="2" charset="-127"/>
              </a:rPr>
              <a:t>핸드폰 카메라</a:t>
            </a:r>
            <a:endParaRPr lang="en-US" altLang="ko-KR" b="1" dirty="0">
              <a:solidFill>
                <a:prstClr val="black">
                  <a:lumMod val="65000"/>
                  <a:lumOff val="35000"/>
                </a:prstClr>
              </a:solidFill>
              <a:latin typeface="NanumSquare Neo OTF ExtraBold" pitchFamily="2" charset="-127"/>
              <a:ea typeface="NanumSquare Neo OTF ExtraBold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65000"/>
                    <a:lumOff val="35000"/>
                  </a:prstClr>
                </a:solidFill>
                <a:latin typeface="NanumSquare Neo OTF Regular" pitchFamily="2" charset="-127"/>
                <a:ea typeface="NanumSquare Neo OTF Regular" pitchFamily="2" charset="-127"/>
              </a:rPr>
              <a:t>목표 장소</a:t>
            </a:r>
            <a:r>
              <a:rPr lang="ko-KR" altLang="en-US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NanumSquare Neo OTF Regular" pitchFamily="2" charset="-127"/>
                <a:ea typeface="NanumSquare Neo OTF Regular" pitchFamily="2" charset="-127"/>
              </a:rPr>
              <a:t>에 있는 </a:t>
            </a:r>
            <a:r>
              <a:rPr lang="ko-KR" altLang="en-US" sz="1600" b="1" dirty="0">
                <a:solidFill>
                  <a:prstClr val="black">
                    <a:lumMod val="65000"/>
                    <a:lumOff val="35000"/>
                  </a:prstClr>
                </a:solidFill>
                <a:latin typeface="NanumSquare Neo OTF Regular" pitchFamily="2" charset="-127"/>
                <a:ea typeface="NanumSquare Neo OTF Regular" pitchFamily="2" charset="-127"/>
              </a:rPr>
              <a:t>지정 이미지</a:t>
            </a:r>
            <a:r>
              <a:rPr lang="ko-KR" altLang="en-US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NanumSquare Neo OTF Regular" pitchFamily="2" charset="-127"/>
                <a:ea typeface="NanumSquare Neo OTF Regular" pitchFamily="2" charset="-127"/>
              </a:rPr>
              <a:t>를</a:t>
            </a:r>
            <a:r>
              <a:rPr lang="ko-KR" altLang="en-US" sz="1600" b="1" dirty="0">
                <a:solidFill>
                  <a:prstClr val="black">
                    <a:lumMod val="65000"/>
                    <a:lumOff val="35000"/>
                  </a:prstClr>
                </a:solidFill>
                <a:latin typeface="NanumSquare Neo OTF Regular" pitchFamily="2" charset="-127"/>
                <a:ea typeface="NanumSquare Neo OTF Regular" pitchFamily="2" charset="-127"/>
              </a:rPr>
              <a:t> 인식</a:t>
            </a:r>
            <a:endParaRPr lang="en-US" altLang="ko-KR" sz="1600" b="1" dirty="0">
              <a:solidFill>
                <a:prstClr val="black">
                  <a:lumMod val="65000"/>
                  <a:lumOff val="35000"/>
                </a:prstClr>
              </a:solidFill>
              <a:latin typeface="NanumSquare Neo OTF Regular" pitchFamily="2" charset="-127"/>
              <a:ea typeface="NanumSquare Neo OTF Regular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NanumSquare Neo OTF Regular" pitchFamily="2" charset="-127"/>
                <a:ea typeface="NanumSquare Neo OTF Regular" pitchFamily="2" charset="-127"/>
              </a:rPr>
              <a:t>(</a:t>
            </a:r>
            <a:r>
              <a:rPr lang="ko-KR" altLang="en-US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NanumSquare Neo OTF Regular" pitchFamily="2" charset="-127"/>
                <a:ea typeface="NanumSquare Neo OTF Regular" pitchFamily="2" charset="-127"/>
              </a:rPr>
              <a:t>인식에 성공하면 오브젝트가 보이게 됨</a:t>
            </a:r>
            <a:r>
              <a:rPr lang="en-US" altLang="ko-KR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NanumSquare Neo OTF Regular" pitchFamily="2" charset="-127"/>
                <a:ea typeface="NanumSquare Neo OTF Regular" pitchFamily="2" charset="-127"/>
              </a:rPr>
              <a:t>)</a:t>
            </a:r>
            <a:endParaRPr lang="ko-KR" altLang="en-US" sz="1050" dirty="0">
              <a:solidFill>
                <a:prstClr val="white">
                  <a:lumMod val="65000"/>
                </a:prstClr>
              </a:solidFill>
              <a:latin typeface="NanumSquare Neo OTF Regular" pitchFamily="2" charset="-127"/>
              <a:ea typeface="NanumSquare Neo OTF Regular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6769EF-52FA-AF4A-9302-DBF0BB0312AB}"/>
              </a:ext>
            </a:extLst>
          </p:cNvPr>
          <p:cNvSpPr txBox="1"/>
          <p:nvPr/>
        </p:nvSpPr>
        <p:spPr>
          <a:xfrm>
            <a:off x="3410321" y="124973"/>
            <a:ext cx="535262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en-US" altLang="ko-KR" sz="2400" b="1" kern="0" dirty="0">
                <a:solidFill>
                  <a:schemeClr val="bg1"/>
                </a:solidFill>
                <a:latin typeface="NanumSquare Neo OTF Bold" pitchFamily="2" charset="-127"/>
                <a:ea typeface="NanumSquare Neo OTF Bold" pitchFamily="2" charset="-127"/>
              </a:rPr>
              <a:t>2. </a:t>
            </a:r>
            <a:r>
              <a:rPr lang="ko-KR" altLang="en-US" sz="2400" b="1" kern="0" dirty="0">
                <a:solidFill>
                  <a:schemeClr val="bg1"/>
                </a:solidFill>
                <a:latin typeface="NanumSquare Neo OTF Bold" pitchFamily="2" charset="-127"/>
                <a:ea typeface="NanumSquare Neo OTF Bold" pitchFamily="2" charset="-127"/>
              </a:rPr>
              <a:t>게임 방법</a:t>
            </a:r>
            <a:endParaRPr lang="en-US" altLang="ko-KR" sz="2400" b="1" kern="0" dirty="0">
              <a:solidFill>
                <a:schemeClr val="bg1"/>
              </a:solidFill>
              <a:latin typeface="NanumSquare Neo OTF Bold" pitchFamily="2" charset="-127"/>
              <a:ea typeface="NanumSquare Neo OTF Bold" pitchFamily="2" charset="-127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FA20345C-AF21-9487-E735-E5CAB2EE26D8}"/>
              </a:ext>
            </a:extLst>
          </p:cNvPr>
          <p:cNvSpPr/>
          <p:nvPr/>
        </p:nvSpPr>
        <p:spPr>
          <a:xfrm>
            <a:off x="6164994" y="4171916"/>
            <a:ext cx="3331339" cy="12109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prstClr val="black">
                    <a:lumMod val="65000"/>
                    <a:lumOff val="35000"/>
                  </a:prstClr>
                </a:solidFill>
                <a:latin typeface="NanumSquare Neo OTF ExtraBold" pitchFamily="2" charset="-127"/>
                <a:ea typeface="NanumSquare Neo OTF ExtraBold" pitchFamily="2" charset="-127"/>
              </a:rPr>
              <a:t>터치</a:t>
            </a:r>
            <a:r>
              <a:rPr lang="en-US" altLang="ko-KR" b="1" dirty="0">
                <a:solidFill>
                  <a:prstClr val="black">
                    <a:lumMod val="65000"/>
                    <a:lumOff val="35000"/>
                  </a:prstClr>
                </a:solidFill>
                <a:latin typeface="NanumSquare Neo OTF ExtraBold" pitchFamily="2" charset="-127"/>
                <a:ea typeface="NanumSquare Neo OTF ExtraBold" pitchFamily="2" charset="-127"/>
              </a:rPr>
              <a:t>, </a:t>
            </a:r>
            <a:r>
              <a:rPr lang="ko-KR" altLang="en-US" b="1" dirty="0">
                <a:solidFill>
                  <a:prstClr val="black">
                    <a:lumMod val="65000"/>
                    <a:lumOff val="35000"/>
                  </a:prstClr>
                </a:solidFill>
                <a:latin typeface="NanumSquare Neo OTF ExtraBold" pitchFamily="2" charset="-127"/>
                <a:ea typeface="NanumSquare Neo OTF ExtraBold" pitchFamily="2" charset="-127"/>
              </a:rPr>
              <a:t>드래그</a:t>
            </a:r>
            <a:endParaRPr lang="en-US" altLang="ko-KR" b="1" dirty="0">
              <a:solidFill>
                <a:prstClr val="black">
                  <a:lumMod val="65000"/>
                  <a:lumOff val="35000"/>
                </a:prstClr>
              </a:solidFill>
              <a:latin typeface="NanumSquare Neo OTF ExtraBold" pitchFamily="2" charset="-127"/>
              <a:ea typeface="NanumSquare Neo OTF ExtraBold" pitchFamily="2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NanumSquare Neo OTF Regular" pitchFamily="2" charset="-127"/>
                <a:ea typeface="NanumSquare Neo OTF Regular" pitchFamily="2" charset="-127"/>
              </a:rPr>
              <a:t>2</a:t>
            </a:r>
            <a:r>
              <a:rPr lang="en-US" altLang="ko-KR" sz="1600" b="1" dirty="0">
                <a:solidFill>
                  <a:prstClr val="black">
                    <a:lumMod val="65000"/>
                    <a:lumOff val="35000"/>
                  </a:prstClr>
                </a:solidFill>
                <a:latin typeface="NanumSquare Neo OTF Regular" pitchFamily="2" charset="-127"/>
                <a:ea typeface="NanumSquare Neo OTF Regular" pitchFamily="2" charset="-127"/>
              </a:rPr>
              <a:t>D UI</a:t>
            </a:r>
            <a:r>
              <a:rPr lang="ko-KR" altLang="en-US" sz="1600" dirty="0" err="1">
                <a:solidFill>
                  <a:prstClr val="black">
                    <a:lumMod val="65000"/>
                    <a:lumOff val="35000"/>
                  </a:prstClr>
                </a:solidFill>
                <a:latin typeface="NanumSquare Neo OTF Regular" pitchFamily="2" charset="-127"/>
                <a:ea typeface="NanumSquare Neo OTF Regular" pitchFamily="2" charset="-127"/>
              </a:rPr>
              <a:t>와의</a:t>
            </a:r>
            <a:r>
              <a:rPr lang="ko-KR" altLang="en-US" sz="1600" b="1" dirty="0">
                <a:solidFill>
                  <a:prstClr val="black">
                    <a:lumMod val="65000"/>
                    <a:lumOff val="35000"/>
                  </a:prstClr>
                </a:solidFill>
                <a:latin typeface="NanumSquare Neo OTF Regular" pitchFamily="2" charset="-127"/>
                <a:ea typeface="NanumSquare Neo OTF Regular" pitchFamily="2" charset="-127"/>
              </a:rPr>
              <a:t> </a:t>
            </a:r>
            <a:r>
              <a:rPr lang="ko-KR" altLang="en-US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NanumSquare Neo OTF Regular" pitchFamily="2" charset="-127"/>
                <a:ea typeface="NanumSquare Neo OTF Regular" pitchFamily="2" charset="-127"/>
              </a:rPr>
              <a:t>상호작용 </a:t>
            </a:r>
            <a:r>
              <a:rPr lang="en-US" altLang="ko-KR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NanumSquare Neo OTF Regular" pitchFamily="2" charset="-127"/>
                <a:ea typeface="NanumSquare Neo OTF Regular" pitchFamily="2" charset="-127"/>
              </a:rPr>
              <a:t>(</a:t>
            </a:r>
            <a:r>
              <a:rPr lang="ko-KR" altLang="en-US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NanumSquare Neo OTF Regular" pitchFamily="2" charset="-127"/>
                <a:ea typeface="NanumSquare Neo OTF Regular" pitchFamily="2" charset="-127"/>
              </a:rPr>
              <a:t>미니게임 등</a:t>
            </a:r>
            <a:r>
              <a:rPr lang="en-US" altLang="ko-KR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NanumSquare Neo OTF Regular" pitchFamily="2" charset="-127"/>
                <a:ea typeface="NanumSquare Neo OTF Regular" pitchFamily="2" charset="-127"/>
              </a:rPr>
              <a:t>)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NanumSquare Neo OTF Regular" pitchFamily="2" charset="-127"/>
                <a:ea typeface="NanumSquare Neo OTF Regular" pitchFamily="2" charset="-127"/>
              </a:rPr>
              <a:t>3D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NanumSquare Neo OTF Regular" pitchFamily="2" charset="-127"/>
                <a:ea typeface="NanumSquare Neo OTF Regular" pitchFamily="2" charset="-127"/>
              </a:rPr>
              <a:t>오브젝트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NanumSquare Neo OTF Regular" pitchFamily="2" charset="-127"/>
                <a:ea typeface="NanumSquare Neo OTF Regular" pitchFamily="2" charset="-127"/>
              </a:rPr>
              <a:t>와의 상호작용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NanumSquare Neo OTF Regular" pitchFamily="2" charset="-127"/>
              <a:ea typeface="NanumSquare Neo OTF Regular" pitchFamily="2" charset="-127"/>
            </a:endParaRPr>
          </a:p>
        </p:txBody>
      </p:sp>
      <p:grpSp>
        <p:nvGrpSpPr>
          <p:cNvPr id="128" name="그룹 127">
            <a:extLst>
              <a:ext uri="{FF2B5EF4-FFF2-40B4-BE49-F238E27FC236}">
                <a16:creationId xmlns:a16="http://schemas.microsoft.com/office/drawing/2014/main" id="{C3B3CBE2-4BC2-7663-A2F5-B60C63DC7D50}"/>
              </a:ext>
            </a:extLst>
          </p:cNvPr>
          <p:cNvGrpSpPr/>
          <p:nvPr/>
        </p:nvGrpSpPr>
        <p:grpSpPr>
          <a:xfrm>
            <a:off x="5928775" y="1949626"/>
            <a:ext cx="5352621" cy="438912"/>
            <a:chOff x="3642632" y="1343915"/>
            <a:chExt cx="5352621" cy="438912"/>
          </a:xfrm>
        </p:grpSpPr>
        <p:sp>
          <p:nvSpPr>
            <p:cNvPr id="129" name="사각형: 둥근 모서리 5">
              <a:extLst>
                <a:ext uri="{FF2B5EF4-FFF2-40B4-BE49-F238E27FC236}">
                  <a16:creationId xmlns:a16="http://schemas.microsoft.com/office/drawing/2014/main" id="{A193062C-9BAC-0019-DBDA-60EF985CF326}"/>
                </a:ext>
              </a:extLst>
            </p:cNvPr>
            <p:cNvSpPr/>
            <p:nvPr/>
          </p:nvSpPr>
          <p:spPr>
            <a:xfrm>
              <a:off x="3642632" y="1343915"/>
              <a:ext cx="5352621" cy="438912"/>
            </a:xfrm>
            <a:prstGeom prst="roundRect">
              <a:avLst>
                <a:gd name="adj" fmla="val 29167"/>
              </a:avLst>
            </a:prstGeom>
            <a:solidFill>
              <a:schemeClr val="bg1"/>
            </a:solidFill>
            <a:ln>
              <a:noFill/>
            </a:ln>
            <a:effectLst>
              <a:outerShdw blurRad="139700" dist="38100" dir="5400000" algn="t" rotWithShape="0">
                <a:srgbClr val="8FACFC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361950" latinLnBrk="0">
                <a:defRPr/>
              </a:pPr>
              <a:r>
                <a:rPr lang="ko-KR" altLang="en-US" sz="2000" b="1" i="1" kern="0" dirty="0">
                  <a:ln w="12700">
                    <a:noFill/>
                  </a:ln>
                  <a:solidFill>
                    <a:srgbClr val="00664E"/>
                  </a:solidFill>
                  <a:latin typeface="NanumSquare Neo OTF ExtraBold" pitchFamily="2" charset="-127"/>
                  <a:ea typeface="NanumSquare Neo OTF ExtraBold" pitchFamily="2" charset="-127"/>
                </a:rPr>
                <a:t>게임 조작 방법</a:t>
              </a:r>
              <a:endParaRPr lang="ko-KR" altLang="en-US" sz="1600" b="1" i="1" dirty="0">
                <a:solidFill>
                  <a:srgbClr val="00664E"/>
                </a:solidFill>
                <a:latin typeface="NanumSquare Neo OTF ExtraBold" pitchFamily="2" charset="-127"/>
                <a:ea typeface="NanumSquare Neo OTF ExtraBold" pitchFamily="2" charset="-127"/>
              </a:endParaRPr>
            </a:p>
          </p:txBody>
        </p:sp>
        <p:grpSp>
          <p:nvGrpSpPr>
            <p:cNvPr id="130" name="그룹 129">
              <a:extLst>
                <a:ext uri="{FF2B5EF4-FFF2-40B4-BE49-F238E27FC236}">
                  <a16:creationId xmlns:a16="http://schemas.microsoft.com/office/drawing/2014/main" id="{EB2640F5-9CB0-A45E-CCE4-BEC70547C4C2}"/>
                </a:ext>
              </a:extLst>
            </p:cNvPr>
            <p:cNvGrpSpPr/>
            <p:nvPr/>
          </p:nvGrpSpPr>
          <p:grpSpPr>
            <a:xfrm>
              <a:off x="3769124" y="1453643"/>
              <a:ext cx="245555" cy="219456"/>
              <a:chOff x="521208" y="438912"/>
              <a:chExt cx="245555" cy="219456"/>
            </a:xfrm>
          </p:grpSpPr>
          <p:sp>
            <p:nvSpPr>
              <p:cNvPr id="131" name="타원 130">
                <a:extLst>
                  <a:ext uri="{FF2B5EF4-FFF2-40B4-BE49-F238E27FC236}">
                    <a16:creationId xmlns:a16="http://schemas.microsoft.com/office/drawing/2014/main" id="{76F2CACA-42BA-70BD-A8C7-403245E38F32}"/>
                  </a:ext>
                </a:extLst>
              </p:cNvPr>
              <p:cNvSpPr/>
              <p:nvPr/>
            </p:nvSpPr>
            <p:spPr>
              <a:xfrm>
                <a:off x="521208" y="438912"/>
                <a:ext cx="219456" cy="219456"/>
              </a:xfrm>
              <a:prstGeom prst="ellipse">
                <a:avLst/>
              </a:prstGeom>
              <a:noFill/>
              <a:ln>
                <a:solidFill>
                  <a:srgbClr val="0F1D4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cxnSp>
            <p:nvCxnSpPr>
              <p:cNvPr id="132" name="직선 연결선 8">
                <a:extLst>
                  <a:ext uri="{FF2B5EF4-FFF2-40B4-BE49-F238E27FC236}">
                    <a16:creationId xmlns:a16="http://schemas.microsoft.com/office/drawing/2014/main" id="{94900D5B-41CD-FCE6-CCDF-86994C8A753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1978" y="612918"/>
                <a:ext cx="54785" cy="45450"/>
              </a:xfrm>
              <a:prstGeom prst="line">
                <a:avLst/>
              </a:prstGeom>
              <a:ln w="12700">
                <a:solidFill>
                  <a:srgbClr val="0F1D4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42" name="Freeform 48">
            <a:extLst>
              <a:ext uri="{FF2B5EF4-FFF2-40B4-BE49-F238E27FC236}">
                <a16:creationId xmlns:a16="http://schemas.microsoft.com/office/drawing/2014/main" id="{3A414CC4-85A8-D909-EB19-0D0A3A8CA01D}"/>
              </a:ext>
            </a:extLst>
          </p:cNvPr>
          <p:cNvSpPr>
            <a:spLocks/>
          </p:cNvSpPr>
          <p:nvPr/>
        </p:nvSpPr>
        <p:spPr bwMode="auto">
          <a:xfrm rot="19885483">
            <a:off x="2304007" y="1475176"/>
            <a:ext cx="2288178" cy="2833288"/>
          </a:xfrm>
          <a:custGeom>
            <a:avLst/>
            <a:gdLst>
              <a:gd name="T0" fmla="*/ 2393 w 5351"/>
              <a:gd name="T1" fmla="*/ 5584 h 6628"/>
              <a:gd name="T2" fmla="*/ 2053 w 5351"/>
              <a:gd name="T3" fmla="*/ 5289 h 6628"/>
              <a:gd name="T4" fmla="*/ 1770 w 5351"/>
              <a:gd name="T5" fmla="*/ 4901 h 6628"/>
              <a:gd name="T6" fmla="*/ 1554 w 5351"/>
              <a:gd name="T7" fmla="*/ 4612 h 6628"/>
              <a:gd name="T8" fmla="*/ 1238 w 5351"/>
              <a:gd name="T9" fmla="*/ 4341 h 6628"/>
              <a:gd name="T10" fmla="*/ 847 w 5351"/>
              <a:gd name="T11" fmla="*/ 4119 h 6628"/>
              <a:gd name="T12" fmla="*/ 310 w 5351"/>
              <a:gd name="T13" fmla="*/ 3943 h 6628"/>
              <a:gd name="T14" fmla="*/ 189 w 5351"/>
              <a:gd name="T15" fmla="*/ 3913 h 6628"/>
              <a:gd name="T16" fmla="*/ 66 w 5351"/>
              <a:gd name="T17" fmla="*/ 3801 h 6628"/>
              <a:gd name="T18" fmla="*/ 1 w 5351"/>
              <a:gd name="T19" fmla="*/ 3635 h 6628"/>
              <a:gd name="T20" fmla="*/ 37 w 5351"/>
              <a:gd name="T21" fmla="*/ 3458 h 6628"/>
              <a:gd name="T22" fmla="*/ 220 w 5351"/>
              <a:gd name="T23" fmla="*/ 3313 h 6628"/>
              <a:gd name="T24" fmla="*/ 517 w 5351"/>
              <a:gd name="T25" fmla="*/ 3245 h 6628"/>
              <a:gd name="T26" fmla="*/ 868 w 5351"/>
              <a:gd name="T27" fmla="*/ 3248 h 6628"/>
              <a:gd name="T28" fmla="*/ 1230 w 5351"/>
              <a:gd name="T29" fmla="*/ 3326 h 6628"/>
              <a:gd name="T30" fmla="*/ 1695 w 5351"/>
              <a:gd name="T31" fmla="*/ 3546 h 6628"/>
              <a:gd name="T32" fmla="*/ 1842 w 5351"/>
              <a:gd name="T33" fmla="*/ 491 h 6628"/>
              <a:gd name="T34" fmla="*/ 1860 w 5351"/>
              <a:gd name="T35" fmla="*/ 246 h 6628"/>
              <a:gd name="T36" fmla="*/ 2001 w 5351"/>
              <a:gd name="T37" fmla="*/ 61 h 6628"/>
              <a:gd name="T38" fmla="*/ 2210 w 5351"/>
              <a:gd name="T39" fmla="*/ 0 h 6628"/>
              <a:gd name="T40" fmla="*/ 2419 w 5351"/>
              <a:gd name="T41" fmla="*/ 69 h 6628"/>
              <a:gd name="T42" fmla="*/ 2559 w 5351"/>
              <a:gd name="T43" fmla="*/ 278 h 6628"/>
              <a:gd name="T44" fmla="*/ 2610 w 5351"/>
              <a:gd name="T45" fmla="*/ 2068 h 6628"/>
              <a:gd name="T46" fmla="*/ 2655 w 5351"/>
              <a:gd name="T47" fmla="*/ 1940 h 6628"/>
              <a:gd name="T48" fmla="*/ 2750 w 5351"/>
              <a:gd name="T49" fmla="*/ 1772 h 6628"/>
              <a:gd name="T50" fmla="*/ 2939 w 5351"/>
              <a:gd name="T51" fmla="*/ 1687 h 6628"/>
              <a:gd name="T52" fmla="*/ 3158 w 5351"/>
              <a:gd name="T53" fmla="*/ 1687 h 6628"/>
              <a:gd name="T54" fmla="*/ 3346 w 5351"/>
              <a:gd name="T55" fmla="*/ 1772 h 6628"/>
              <a:gd name="T56" fmla="*/ 3441 w 5351"/>
              <a:gd name="T57" fmla="*/ 1940 h 6628"/>
              <a:gd name="T58" fmla="*/ 3453 w 5351"/>
              <a:gd name="T59" fmla="*/ 1970 h 6628"/>
              <a:gd name="T60" fmla="*/ 3577 w 5351"/>
              <a:gd name="T61" fmla="*/ 1845 h 6628"/>
              <a:gd name="T62" fmla="*/ 3765 w 5351"/>
              <a:gd name="T63" fmla="*/ 1790 h 6628"/>
              <a:gd name="T64" fmla="*/ 3967 w 5351"/>
              <a:gd name="T65" fmla="*/ 1806 h 6628"/>
              <a:gd name="T66" fmla="*/ 4134 w 5351"/>
              <a:gd name="T67" fmla="*/ 1893 h 6628"/>
              <a:gd name="T68" fmla="*/ 4216 w 5351"/>
              <a:gd name="T69" fmla="*/ 2054 h 6628"/>
              <a:gd name="T70" fmla="*/ 4220 w 5351"/>
              <a:gd name="T71" fmla="*/ 2196 h 6628"/>
              <a:gd name="T72" fmla="*/ 4318 w 5351"/>
              <a:gd name="T73" fmla="*/ 2028 h 6628"/>
              <a:gd name="T74" fmla="*/ 4521 w 5351"/>
              <a:gd name="T75" fmla="*/ 1968 h 6628"/>
              <a:gd name="T76" fmla="*/ 4743 w 5351"/>
              <a:gd name="T77" fmla="*/ 1969 h 6628"/>
              <a:gd name="T78" fmla="*/ 4908 w 5351"/>
              <a:gd name="T79" fmla="*/ 2076 h 6628"/>
              <a:gd name="T80" fmla="*/ 5063 w 5351"/>
              <a:gd name="T81" fmla="*/ 2338 h 6628"/>
              <a:gd name="T82" fmla="*/ 5254 w 5351"/>
              <a:gd name="T83" fmla="*/ 2951 h 6628"/>
              <a:gd name="T84" fmla="*/ 5320 w 5351"/>
              <a:gd name="T85" fmla="*/ 3233 h 6628"/>
              <a:gd name="T86" fmla="*/ 5339 w 5351"/>
              <a:gd name="T87" fmla="*/ 3967 h 6628"/>
              <a:gd name="T88" fmla="*/ 5195 w 5351"/>
              <a:gd name="T89" fmla="*/ 5218 h 6628"/>
              <a:gd name="T90" fmla="*/ 2615 w 5351"/>
              <a:gd name="T91" fmla="*/ 6628 h 66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5351" h="6628">
                <a:moveTo>
                  <a:pt x="2615" y="5714"/>
                </a:moveTo>
                <a:lnTo>
                  <a:pt x="2538" y="5675"/>
                </a:lnTo>
                <a:lnTo>
                  <a:pt x="2393" y="5584"/>
                </a:lnTo>
                <a:lnTo>
                  <a:pt x="2285" y="5505"/>
                </a:lnTo>
                <a:lnTo>
                  <a:pt x="2171" y="5407"/>
                </a:lnTo>
                <a:lnTo>
                  <a:pt x="2053" y="5289"/>
                </a:lnTo>
                <a:lnTo>
                  <a:pt x="1937" y="5152"/>
                </a:lnTo>
                <a:lnTo>
                  <a:pt x="1824" y="4991"/>
                </a:lnTo>
                <a:lnTo>
                  <a:pt x="1770" y="4901"/>
                </a:lnTo>
                <a:lnTo>
                  <a:pt x="1732" y="4838"/>
                </a:lnTo>
                <a:lnTo>
                  <a:pt x="1647" y="4720"/>
                </a:lnTo>
                <a:lnTo>
                  <a:pt x="1554" y="4612"/>
                </a:lnTo>
                <a:lnTo>
                  <a:pt x="1454" y="4512"/>
                </a:lnTo>
                <a:lnTo>
                  <a:pt x="1348" y="4422"/>
                </a:lnTo>
                <a:lnTo>
                  <a:pt x="1238" y="4341"/>
                </a:lnTo>
                <a:lnTo>
                  <a:pt x="1126" y="4268"/>
                </a:lnTo>
                <a:lnTo>
                  <a:pt x="1014" y="4203"/>
                </a:lnTo>
                <a:lnTo>
                  <a:pt x="847" y="4119"/>
                </a:lnTo>
                <a:lnTo>
                  <a:pt x="636" y="4036"/>
                </a:lnTo>
                <a:lnTo>
                  <a:pt x="454" y="3977"/>
                </a:lnTo>
                <a:lnTo>
                  <a:pt x="310" y="3943"/>
                </a:lnTo>
                <a:lnTo>
                  <a:pt x="258" y="3935"/>
                </a:lnTo>
                <a:lnTo>
                  <a:pt x="235" y="3931"/>
                </a:lnTo>
                <a:lnTo>
                  <a:pt x="189" y="3913"/>
                </a:lnTo>
                <a:lnTo>
                  <a:pt x="145" y="3884"/>
                </a:lnTo>
                <a:lnTo>
                  <a:pt x="104" y="3846"/>
                </a:lnTo>
                <a:lnTo>
                  <a:pt x="66" y="3801"/>
                </a:lnTo>
                <a:lnTo>
                  <a:pt x="36" y="3749"/>
                </a:lnTo>
                <a:lnTo>
                  <a:pt x="14" y="3693"/>
                </a:lnTo>
                <a:lnTo>
                  <a:pt x="1" y="3635"/>
                </a:lnTo>
                <a:lnTo>
                  <a:pt x="0" y="3575"/>
                </a:lnTo>
                <a:lnTo>
                  <a:pt x="11" y="3516"/>
                </a:lnTo>
                <a:lnTo>
                  <a:pt x="37" y="3458"/>
                </a:lnTo>
                <a:lnTo>
                  <a:pt x="81" y="3403"/>
                </a:lnTo>
                <a:lnTo>
                  <a:pt x="141" y="3354"/>
                </a:lnTo>
                <a:lnTo>
                  <a:pt x="220" y="3313"/>
                </a:lnTo>
                <a:lnTo>
                  <a:pt x="321" y="3278"/>
                </a:lnTo>
                <a:lnTo>
                  <a:pt x="445" y="3252"/>
                </a:lnTo>
                <a:lnTo>
                  <a:pt x="517" y="3245"/>
                </a:lnTo>
                <a:lnTo>
                  <a:pt x="590" y="3239"/>
                </a:lnTo>
                <a:lnTo>
                  <a:pt x="733" y="3238"/>
                </a:lnTo>
                <a:lnTo>
                  <a:pt x="868" y="3248"/>
                </a:lnTo>
                <a:lnTo>
                  <a:pt x="996" y="3267"/>
                </a:lnTo>
                <a:lnTo>
                  <a:pt x="1117" y="3293"/>
                </a:lnTo>
                <a:lnTo>
                  <a:pt x="1230" y="3326"/>
                </a:lnTo>
                <a:lnTo>
                  <a:pt x="1385" y="3382"/>
                </a:lnTo>
                <a:lnTo>
                  <a:pt x="1559" y="3465"/>
                </a:lnTo>
                <a:lnTo>
                  <a:pt x="1695" y="3546"/>
                </a:lnTo>
                <a:lnTo>
                  <a:pt x="1824" y="3640"/>
                </a:lnTo>
                <a:lnTo>
                  <a:pt x="1842" y="3655"/>
                </a:lnTo>
                <a:lnTo>
                  <a:pt x="1842" y="491"/>
                </a:lnTo>
                <a:lnTo>
                  <a:pt x="1836" y="435"/>
                </a:lnTo>
                <a:lnTo>
                  <a:pt x="1839" y="334"/>
                </a:lnTo>
                <a:lnTo>
                  <a:pt x="1860" y="246"/>
                </a:lnTo>
                <a:lnTo>
                  <a:pt x="1896" y="172"/>
                </a:lnTo>
                <a:lnTo>
                  <a:pt x="1944" y="110"/>
                </a:lnTo>
                <a:lnTo>
                  <a:pt x="2001" y="61"/>
                </a:lnTo>
                <a:lnTo>
                  <a:pt x="2068" y="26"/>
                </a:lnTo>
                <a:lnTo>
                  <a:pt x="2138" y="6"/>
                </a:lnTo>
                <a:lnTo>
                  <a:pt x="2210" y="0"/>
                </a:lnTo>
                <a:lnTo>
                  <a:pt x="2284" y="9"/>
                </a:lnTo>
                <a:lnTo>
                  <a:pt x="2354" y="32"/>
                </a:lnTo>
                <a:lnTo>
                  <a:pt x="2419" y="69"/>
                </a:lnTo>
                <a:lnTo>
                  <a:pt x="2477" y="124"/>
                </a:lnTo>
                <a:lnTo>
                  <a:pt x="2523" y="193"/>
                </a:lnTo>
                <a:lnTo>
                  <a:pt x="2559" y="278"/>
                </a:lnTo>
                <a:lnTo>
                  <a:pt x="2577" y="379"/>
                </a:lnTo>
                <a:lnTo>
                  <a:pt x="2580" y="437"/>
                </a:lnTo>
                <a:lnTo>
                  <a:pt x="2610" y="2068"/>
                </a:lnTo>
                <a:lnTo>
                  <a:pt x="2654" y="2071"/>
                </a:lnTo>
                <a:lnTo>
                  <a:pt x="2654" y="1978"/>
                </a:lnTo>
                <a:lnTo>
                  <a:pt x="2655" y="1940"/>
                </a:lnTo>
                <a:lnTo>
                  <a:pt x="2672" y="1874"/>
                </a:lnTo>
                <a:lnTo>
                  <a:pt x="2704" y="1818"/>
                </a:lnTo>
                <a:lnTo>
                  <a:pt x="2750" y="1772"/>
                </a:lnTo>
                <a:lnTo>
                  <a:pt x="2805" y="1733"/>
                </a:lnTo>
                <a:lnTo>
                  <a:pt x="2868" y="1705"/>
                </a:lnTo>
                <a:lnTo>
                  <a:pt x="2939" y="1687"/>
                </a:lnTo>
                <a:lnTo>
                  <a:pt x="3011" y="1677"/>
                </a:lnTo>
                <a:lnTo>
                  <a:pt x="3084" y="1677"/>
                </a:lnTo>
                <a:lnTo>
                  <a:pt x="3158" y="1687"/>
                </a:lnTo>
                <a:lnTo>
                  <a:pt x="3227" y="1705"/>
                </a:lnTo>
                <a:lnTo>
                  <a:pt x="3290" y="1733"/>
                </a:lnTo>
                <a:lnTo>
                  <a:pt x="3346" y="1772"/>
                </a:lnTo>
                <a:lnTo>
                  <a:pt x="3391" y="1818"/>
                </a:lnTo>
                <a:lnTo>
                  <a:pt x="3424" y="1874"/>
                </a:lnTo>
                <a:lnTo>
                  <a:pt x="3441" y="1940"/>
                </a:lnTo>
                <a:lnTo>
                  <a:pt x="3443" y="1978"/>
                </a:lnTo>
                <a:lnTo>
                  <a:pt x="3443" y="1998"/>
                </a:lnTo>
                <a:lnTo>
                  <a:pt x="3453" y="1970"/>
                </a:lnTo>
                <a:lnTo>
                  <a:pt x="3484" y="1921"/>
                </a:lnTo>
                <a:lnTo>
                  <a:pt x="3526" y="1880"/>
                </a:lnTo>
                <a:lnTo>
                  <a:pt x="3577" y="1845"/>
                </a:lnTo>
                <a:lnTo>
                  <a:pt x="3636" y="1819"/>
                </a:lnTo>
                <a:lnTo>
                  <a:pt x="3699" y="1800"/>
                </a:lnTo>
                <a:lnTo>
                  <a:pt x="3765" y="1790"/>
                </a:lnTo>
                <a:lnTo>
                  <a:pt x="3833" y="1787"/>
                </a:lnTo>
                <a:lnTo>
                  <a:pt x="3901" y="1792"/>
                </a:lnTo>
                <a:lnTo>
                  <a:pt x="3967" y="1806"/>
                </a:lnTo>
                <a:lnTo>
                  <a:pt x="4029" y="1826"/>
                </a:lnTo>
                <a:lnTo>
                  <a:pt x="4085" y="1857"/>
                </a:lnTo>
                <a:lnTo>
                  <a:pt x="4134" y="1893"/>
                </a:lnTo>
                <a:lnTo>
                  <a:pt x="4173" y="1939"/>
                </a:lnTo>
                <a:lnTo>
                  <a:pt x="4200" y="1992"/>
                </a:lnTo>
                <a:lnTo>
                  <a:pt x="4216" y="2054"/>
                </a:lnTo>
                <a:lnTo>
                  <a:pt x="4217" y="2088"/>
                </a:lnTo>
                <a:lnTo>
                  <a:pt x="4217" y="2195"/>
                </a:lnTo>
                <a:lnTo>
                  <a:pt x="4220" y="2196"/>
                </a:lnTo>
                <a:lnTo>
                  <a:pt x="4232" y="2150"/>
                </a:lnTo>
                <a:lnTo>
                  <a:pt x="4269" y="2078"/>
                </a:lnTo>
                <a:lnTo>
                  <a:pt x="4318" y="2028"/>
                </a:lnTo>
                <a:lnTo>
                  <a:pt x="4379" y="1996"/>
                </a:lnTo>
                <a:lnTo>
                  <a:pt x="4448" y="1976"/>
                </a:lnTo>
                <a:lnTo>
                  <a:pt x="4521" y="1968"/>
                </a:lnTo>
                <a:lnTo>
                  <a:pt x="4636" y="1966"/>
                </a:lnTo>
                <a:lnTo>
                  <a:pt x="4711" y="1966"/>
                </a:lnTo>
                <a:lnTo>
                  <a:pt x="4743" y="1969"/>
                </a:lnTo>
                <a:lnTo>
                  <a:pt x="4801" y="1988"/>
                </a:lnTo>
                <a:lnTo>
                  <a:pt x="4857" y="2024"/>
                </a:lnTo>
                <a:lnTo>
                  <a:pt x="4908" y="2076"/>
                </a:lnTo>
                <a:lnTo>
                  <a:pt x="4956" y="2139"/>
                </a:lnTo>
                <a:lnTo>
                  <a:pt x="5001" y="2212"/>
                </a:lnTo>
                <a:lnTo>
                  <a:pt x="5063" y="2338"/>
                </a:lnTo>
                <a:lnTo>
                  <a:pt x="5133" y="2521"/>
                </a:lnTo>
                <a:lnTo>
                  <a:pt x="5189" y="2705"/>
                </a:lnTo>
                <a:lnTo>
                  <a:pt x="5254" y="2951"/>
                </a:lnTo>
                <a:lnTo>
                  <a:pt x="5280" y="3052"/>
                </a:lnTo>
                <a:lnTo>
                  <a:pt x="5296" y="3111"/>
                </a:lnTo>
                <a:lnTo>
                  <a:pt x="5320" y="3233"/>
                </a:lnTo>
                <a:lnTo>
                  <a:pt x="5343" y="3425"/>
                </a:lnTo>
                <a:lnTo>
                  <a:pt x="5351" y="3691"/>
                </a:lnTo>
                <a:lnTo>
                  <a:pt x="5339" y="3967"/>
                </a:lnTo>
                <a:lnTo>
                  <a:pt x="5297" y="4389"/>
                </a:lnTo>
                <a:lnTo>
                  <a:pt x="5224" y="4949"/>
                </a:lnTo>
                <a:lnTo>
                  <a:pt x="5195" y="5218"/>
                </a:lnTo>
                <a:lnTo>
                  <a:pt x="5143" y="5660"/>
                </a:lnTo>
                <a:lnTo>
                  <a:pt x="5143" y="6628"/>
                </a:lnTo>
                <a:lnTo>
                  <a:pt x="2615" y="6628"/>
                </a:lnTo>
                <a:lnTo>
                  <a:pt x="2615" y="5714"/>
                </a:lnTo>
                <a:close/>
              </a:path>
            </a:pathLst>
          </a:custGeom>
          <a:solidFill>
            <a:srgbClr val="F9D6B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275114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600000">
                                      <p:cBhvr>
                                        <p:cTn id="23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8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600000">
                                      <p:cBhvr>
                                        <p:cTn id="26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29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4" grpId="0"/>
      <p:bldP spid="109" grpId="0"/>
      <p:bldP spid="142" grpId="0" animBg="1"/>
      <p:bldP spid="142" grpId="1" animBg="1"/>
      <p:bldP spid="142" grpId="2" animBg="1"/>
      <p:bldP spid="142" grpId="3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" name="그룹 152">
            <a:extLst>
              <a:ext uri="{FF2B5EF4-FFF2-40B4-BE49-F238E27FC236}">
                <a16:creationId xmlns:a16="http://schemas.microsoft.com/office/drawing/2014/main" id="{758916C4-9F76-4DCC-5D82-6466CE39824E}"/>
              </a:ext>
            </a:extLst>
          </p:cNvPr>
          <p:cNvGrpSpPr/>
          <p:nvPr/>
        </p:nvGrpSpPr>
        <p:grpSpPr>
          <a:xfrm>
            <a:off x="2410103" y="3521335"/>
            <a:ext cx="7371791" cy="758176"/>
            <a:chOff x="6258496" y="3137736"/>
            <a:chExt cx="4809066" cy="1058540"/>
          </a:xfrm>
        </p:grpSpPr>
        <p:grpSp>
          <p:nvGrpSpPr>
            <p:cNvPr id="113" name="그룹 112">
              <a:extLst>
                <a:ext uri="{FF2B5EF4-FFF2-40B4-BE49-F238E27FC236}">
                  <a16:creationId xmlns:a16="http://schemas.microsoft.com/office/drawing/2014/main" id="{6C341BC3-61F9-E9DF-56F1-FC774AFE3146}"/>
                </a:ext>
              </a:extLst>
            </p:cNvPr>
            <p:cNvGrpSpPr/>
            <p:nvPr/>
          </p:nvGrpSpPr>
          <p:grpSpPr>
            <a:xfrm>
              <a:off x="6910997" y="3137737"/>
              <a:ext cx="4156565" cy="1058539"/>
              <a:chOff x="1939434" y="2117800"/>
              <a:chExt cx="4156565" cy="1058539"/>
            </a:xfrm>
          </p:grpSpPr>
          <p:sp>
            <p:nvSpPr>
              <p:cNvPr id="114" name="양쪽 모서리가 둥근 사각형 113">
                <a:extLst>
                  <a:ext uri="{FF2B5EF4-FFF2-40B4-BE49-F238E27FC236}">
                    <a16:creationId xmlns:a16="http://schemas.microsoft.com/office/drawing/2014/main" id="{57912CEC-EC08-A9BC-D4EA-9713FA26EC43}"/>
                  </a:ext>
                </a:extLst>
              </p:cNvPr>
              <p:cNvSpPr/>
              <p:nvPr/>
            </p:nvSpPr>
            <p:spPr>
              <a:xfrm rot="5400000">
                <a:off x="3488447" y="568787"/>
                <a:ext cx="1058539" cy="4156565"/>
              </a:xfrm>
              <a:prstGeom prst="round2SameRect">
                <a:avLst/>
              </a:prstGeom>
              <a:solidFill>
                <a:schemeClr val="bg1"/>
              </a:solidFill>
              <a:ln w="12700">
                <a:solidFill>
                  <a:srgbClr val="00664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  <a:latin typeface="NanumSquare Neo OTF Regular" pitchFamily="2" charset="-127"/>
                  <a:ea typeface="NanumSquare Neo OTF Regular" pitchFamily="2" charset="-127"/>
                </a:endParaRPr>
              </a:p>
            </p:txBody>
          </p:sp>
          <p:sp>
            <p:nvSpPr>
              <p:cNvPr id="115" name="직사각형 114">
                <a:extLst>
                  <a:ext uri="{FF2B5EF4-FFF2-40B4-BE49-F238E27FC236}">
                    <a16:creationId xmlns:a16="http://schemas.microsoft.com/office/drawing/2014/main" id="{3D1554AD-81B5-89B7-19BB-4211E3FE70FC}"/>
                  </a:ext>
                </a:extLst>
              </p:cNvPr>
              <p:cNvSpPr/>
              <p:nvPr/>
            </p:nvSpPr>
            <p:spPr>
              <a:xfrm>
                <a:off x="1975557" y="2318024"/>
                <a:ext cx="4084323" cy="594965"/>
              </a:xfrm>
              <a:prstGeom prst="rect">
                <a:avLst/>
              </a:prstGeom>
              <a:ln>
                <a:noFill/>
              </a:ln>
            </p:spPr>
            <p:txBody>
              <a:bodyPr wrap="square" anchor="ctr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NanumSquare Neo OTF Regular" pitchFamily="2" charset="-127"/>
                    <a:ea typeface="NanumSquare Neo OTF Regular" pitchFamily="2" charset="-127"/>
                  </a:rPr>
                  <a:t>(</a:t>
                </a:r>
                <a:r>
                  <a:rPr lang="ko-KR" altLang="en-US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NanumSquare Neo OTF Regular" pitchFamily="2" charset="-127"/>
                    <a:ea typeface="NanumSquare Neo OTF Regular" pitchFamily="2" charset="-127"/>
                  </a:rPr>
                  <a:t>공대 실내외</a:t>
                </a:r>
                <a:r>
                  <a:rPr lang="en-US" altLang="ko-KR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NanumSquare Neo OTF Regular" pitchFamily="2" charset="-127"/>
                    <a:ea typeface="NanumSquare Neo OTF Regular" pitchFamily="2" charset="-127"/>
                  </a:rPr>
                  <a:t>)</a:t>
                </a:r>
                <a:r>
                  <a:rPr lang="ko-KR" altLang="en-US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NanumSquare Neo OTF Regular" pitchFamily="2" charset="-127"/>
                    <a:ea typeface="NanumSquare Neo OTF Regular" pitchFamily="2" charset="-127"/>
                  </a:rPr>
                  <a:t> </a:t>
                </a:r>
                <a:r>
                  <a:rPr lang="ko-KR" altLang="en-US" sz="16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NanumSquare Neo OTF Regular" pitchFamily="2" charset="-127"/>
                    <a:ea typeface="NanumSquare Neo OTF Regular" pitchFamily="2" charset="-127"/>
                  </a:rPr>
                  <a:t>목표 장소들</a:t>
                </a:r>
                <a:r>
                  <a:rPr lang="ko-KR" altLang="en-US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NanumSquare Neo OTF Regular" pitchFamily="2" charset="-127"/>
                    <a:ea typeface="NanumSquare Neo OTF Regular" pitchFamily="2" charset="-127"/>
                  </a:rPr>
                  <a:t>이 힌트를 통해 서로</a:t>
                </a:r>
                <a:r>
                  <a:rPr lang="ko-KR" altLang="en-US" sz="16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NanumSquare Neo OTF Regular" pitchFamily="2" charset="-127"/>
                    <a:ea typeface="NanumSquare Neo OTF Regular" pitchFamily="2" charset="-127"/>
                  </a:rPr>
                  <a:t> </a:t>
                </a:r>
                <a:r>
                  <a:rPr lang="ko-KR" altLang="en-US" sz="16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NanumSquare Neo OTF ExtraBold" pitchFamily="2" charset="-127"/>
                    <a:ea typeface="NanumSquare Neo OTF ExtraBold" pitchFamily="2" charset="-127"/>
                  </a:rPr>
                  <a:t>연결된 구조</a:t>
                </a:r>
                <a:endParaRPr lang="en-US" altLang="ko-KR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Square Neo OTF ExtraBold" pitchFamily="2" charset="-127"/>
                  <a:ea typeface="NanumSquare Neo OTF ExtraBold" pitchFamily="2" charset="-127"/>
                </a:endParaRPr>
              </a:p>
            </p:txBody>
          </p:sp>
        </p:grpSp>
        <p:grpSp>
          <p:nvGrpSpPr>
            <p:cNvPr id="116" name="그룹 115">
              <a:extLst>
                <a:ext uri="{FF2B5EF4-FFF2-40B4-BE49-F238E27FC236}">
                  <a16:creationId xmlns:a16="http://schemas.microsoft.com/office/drawing/2014/main" id="{8BFCA6E9-D227-399D-D4B8-5D059A00A5A7}"/>
                </a:ext>
              </a:extLst>
            </p:cNvPr>
            <p:cNvGrpSpPr/>
            <p:nvPr/>
          </p:nvGrpSpPr>
          <p:grpSpPr>
            <a:xfrm>
              <a:off x="6258496" y="3137736"/>
              <a:ext cx="678862" cy="1058538"/>
              <a:chOff x="1286933" y="2117799"/>
              <a:chExt cx="678862" cy="1058538"/>
            </a:xfrm>
          </p:grpSpPr>
          <p:sp>
            <p:nvSpPr>
              <p:cNvPr id="117" name="양쪽 모서리가 둥근 사각형 116">
                <a:extLst>
                  <a:ext uri="{FF2B5EF4-FFF2-40B4-BE49-F238E27FC236}">
                    <a16:creationId xmlns:a16="http://schemas.microsoft.com/office/drawing/2014/main" id="{E5C0A6B8-20FB-DC62-A4F3-09048A86D52C}"/>
                  </a:ext>
                </a:extLst>
              </p:cNvPr>
              <p:cNvSpPr/>
              <p:nvPr/>
            </p:nvSpPr>
            <p:spPr>
              <a:xfrm rot="16200000" flipH="1">
                <a:off x="1083916" y="2320816"/>
                <a:ext cx="1058538" cy="652504"/>
              </a:xfrm>
              <a:prstGeom prst="round2SameRect">
                <a:avLst>
                  <a:gd name="adj1" fmla="val 29570"/>
                  <a:gd name="adj2" fmla="val 0"/>
                </a:avLst>
              </a:prstGeom>
              <a:solidFill>
                <a:srgbClr val="227F54"/>
              </a:solidFill>
              <a:ln w="19050">
                <a:solidFill>
                  <a:srgbClr val="00664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  <a:latin typeface="NanumSquare Neo OTF Regular" pitchFamily="2" charset="-127"/>
                  <a:ea typeface="NanumSquare Neo OTF Regular" pitchFamily="2" charset="-127"/>
                </a:endParaRPr>
              </a:p>
            </p:txBody>
          </p:sp>
          <p:sp>
            <p:nvSpPr>
              <p:cNvPr id="118" name="직사각형 117">
                <a:extLst>
                  <a:ext uri="{FF2B5EF4-FFF2-40B4-BE49-F238E27FC236}">
                    <a16:creationId xmlns:a16="http://schemas.microsoft.com/office/drawing/2014/main" id="{061DDF50-6D80-4BDB-A9A9-A20BEE14E5D5}"/>
                  </a:ext>
                </a:extLst>
              </p:cNvPr>
              <p:cNvSpPr/>
              <p:nvPr/>
            </p:nvSpPr>
            <p:spPr>
              <a:xfrm>
                <a:off x="1339190" y="2246926"/>
                <a:ext cx="626605" cy="636527"/>
              </a:xfrm>
              <a:prstGeom prst="rect">
                <a:avLst/>
              </a:prstGeom>
              <a:ln>
                <a:noFill/>
              </a:ln>
            </p:spPr>
            <p:txBody>
              <a:bodyPr wrap="none">
                <a:spAutoFit/>
              </a:bodyPr>
              <a:lstStyle/>
              <a:p>
                <a:r>
                  <a:rPr lang="ko-KR" altLang="en-US" sz="1600" b="1" dirty="0">
                    <a:solidFill>
                      <a:srgbClr val="FFFEF1"/>
                    </a:solidFill>
                    <a:latin typeface="NanumSquare Neo OTF ExtraBold" pitchFamily="2" charset="-127"/>
                    <a:ea typeface="NanumSquare Neo OTF ExtraBold" pitchFamily="2" charset="-127"/>
                  </a:rPr>
                  <a:t>연계형</a:t>
                </a:r>
                <a:endParaRPr lang="en-US" altLang="ko-KR" sz="1600" b="1" dirty="0">
                  <a:solidFill>
                    <a:srgbClr val="FFFEF1"/>
                  </a:solidFill>
                  <a:latin typeface="NanumSquare Neo OTF ExtraBold" pitchFamily="2" charset="-127"/>
                  <a:ea typeface="NanumSquare Neo OTF ExtraBold" pitchFamily="2" charset="-127"/>
                </a:endParaRPr>
              </a:p>
              <a:p>
                <a:r>
                  <a:rPr lang="ko-KR" altLang="en-US" sz="1600" b="1" dirty="0">
                    <a:solidFill>
                      <a:srgbClr val="FFFEF1"/>
                    </a:solidFill>
                    <a:latin typeface="NanumSquare Neo OTF ExtraBold" pitchFamily="2" charset="-127"/>
                    <a:ea typeface="NanumSquare Neo OTF ExtraBold" pitchFamily="2" charset="-127"/>
                  </a:rPr>
                  <a:t>보물찾기</a:t>
                </a:r>
                <a:endParaRPr lang="ko-KR" altLang="en-US" b="1" dirty="0">
                  <a:solidFill>
                    <a:srgbClr val="FFFEF1"/>
                  </a:solidFill>
                  <a:latin typeface="NanumSquare Neo OTF ExtraBold" pitchFamily="2" charset="-127"/>
                  <a:ea typeface="NanumSquare Neo OTF ExtraBold" pitchFamily="2" charset="-127"/>
                </a:endParaRPr>
              </a:p>
            </p:txBody>
          </p:sp>
        </p:grp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A1AEB119-E24A-43C1-AF44-0724C886079D}"/>
              </a:ext>
            </a:extLst>
          </p:cNvPr>
          <p:cNvSpPr txBox="1"/>
          <p:nvPr/>
        </p:nvSpPr>
        <p:spPr>
          <a:xfrm>
            <a:off x="3410321" y="124973"/>
            <a:ext cx="535262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en-US" altLang="ko-KR" sz="2400" b="1" kern="0" dirty="0">
                <a:solidFill>
                  <a:schemeClr val="bg1"/>
                </a:solidFill>
                <a:latin typeface="NanumSquare Neo OTF Bold" pitchFamily="2" charset="-127"/>
                <a:ea typeface="NanumSquare Neo OTF Bold" pitchFamily="2" charset="-127"/>
              </a:rPr>
              <a:t>3. </a:t>
            </a:r>
            <a:r>
              <a:rPr lang="ko-KR" altLang="en-US" sz="2400" b="1" kern="0" dirty="0">
                <a:solidFill>
                  <a:schemeClr val="bg1"/>
                </a:solidFill>
                <a:latin typeface="NanumSquare Neo OTF Bold" pitchFamily="2" charset="-127"/>
                <a:ea typeface="NanumSquare Neo OTF Bold" pitchFamily="2" charset="-127"/>
              </a:rPr>
              <a:t>게임 분석</a:t>
            </a:r>
            <a:endParaRPr lang="en-US" altLang="ko-KR" sz="2400" b="1" kern="0" dirty="0">
              <a:solidFill>
                <a:schemeClr val="bg1"/>
              </a:solidFill>
              <a:latin typeface="NanumSquare Neo OTF Bold" pitchFamily="2" charset="-127"/>
              <a:ea typeface="NanumSquare Neo OTF Bold" pitchFamily="2" charset="-127"/>
            </a:endParaRPr>
          </a:p>
        </p:txBody>
      </p:sp>
      <p:grpSp>
        <p:nvGrpSpPr>
          <p:cNvPr id="154" name="그룹 153">
            <a:extLst>
              <a:ext uri="{FF2B5EF4-FFF2-40B4-BE49-F238E27FC236}">
                <a16:creationId xmlns:a16="http://schemas.microsoft.com/office/drawing/2014/main" id="{BB225907-A93B-287D-039A-D3FA8E0ABAD3}"/>
              </a:ext>
            </a:extLst>
          </p:cNvPr>
          <p:cNvGrpSpPr/>
          <p:nvPr/>
        </p:nvGrpSpPr>
        <p:grpSpPr>
          <a:xfrm>
            <a:off x="2410103" y="2490390"/>
            <a:ext cx="7371793" cy="758175"/>
            <a:chOff x="1236877" y="1862969"/>
            <a:chExt cx="4759521" cy="1058539"/>
          </a:xfrm>
        </p:grpSpPr>
        <p:grpSp>
          <p:nvGrpSpPr>
            <p:cNvPr id="97" name="그룹 96">
              <a:extLst>
                <a:ext uri="{FF2B5EF4-FFF2-40B4-BE49-F238E27FC236}">
                  <a16:creationId xmlns:a16="http://schemas.microsoft.com/office/drawing/2014/main" id="{419FA477-E929-A16A-5429-57F8691312FC}"/>
                </a:ext>
              </a:extLst>
            </p:cNvPr>
            <p:cNvGrpSpPr/>
            <p:nvPr/>
          </p:nvGrpSpPr>
          <p:grpSpPr>
            <a:xfrm>
              <a:off x="1882657" y="1862969"/>
              <a:ext cx="4113741" cy="1058539"/>
              <a:chOff x="1932715" y="2117796"/>
              <a:chExt cx="4113741" cy="1058539"/>
            </a:xfrm>
          </p:grpSpPr>
          <p:sp>
            <p:nvSpPr>
              <p:cNvPr id="92" name="양쪽 모서리가 둥근 사각형 91">
                <a:extLst>
                  <a:ext uri="{FF2B5EF4-FFF2-40B4-BE49-F238E27FC236}">
                    <a16:creationId xmlns:a16="http://schemas.microsoft.com/office/drawing/2014/main" id="{3B1EB747-7A6E-E245-B3EA-2E209732B194}"/>
                  </a:ext>
                </a:extLst>
              </p:cNvPr>
              <p:cNvSpPr/>
              <p:nvPr/>
            </p:nvSpPr>
            <p:spPr>
              <a:xfrm rot="5400000">
                <a:off x="3460316" y="590195"/>
                <a:ext cx="1058539" cy="4113741"/>
              </a:xfrm>
              <a:prstGeom prst="round2SameRect">
                <a:avLst/>
              </a:prstGeom>
              <a:solidFill>
                <a:schemeClr val="bg1"/>
              </a:solidFill>
              <a:ln w="12700">
                <a:solidFill>
                  <a:srgbClr val="00664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  <a:latin typeface="NanumSquare Neo OTF Regular" pitchFamily="2" charset="-127"/>
                  <a:ea typeface="NanumSquare Neo OTF Regular" pitchFamily="2" charset="-127"/>
                </a:endParaRPr>
              </a:p>
            </p:txBody>
          </p:sp>
          <p:sp>
            <p:nvSpPr>
              <p:cNvPr id="94" name="직사각형 93">
                <a:extLst>
                  <a:ext uri="{FF2B5EF4-FFF2-40B4-BE49-F238E27FC236}">
                    <a16:creationId xmlns:a16="http://schemas.microsoft.com/office/drawing/2014/main" id="{AF39C614-1C0A-4EA8-1A02-5664212BAC12}"/>
                  </a:ext>
                </a:extLst>
              </p:cNvPr>
              <p:cNvSpPr/>
              <p:nvPr/>
            </p:nvSpPr>
            <p:spPr>
              <a:xfrm>
                <a:off x="2115155" y="2307851"/>
                <a:ext cx="3698113" cy="594965"/>
              </a:xfrm>
              <a:prstGeom prst="rect">
                <a:avLst/>
              </a:prstGeom>
              <a:ln>
                <a:noFill/>
              </a:ln>
            </p:spPr>
            <p:txBody>
              <a:bodyPr wrap="square" anchor="ctr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NanumSquare Neo OTF Regular" pitchFamily="2" charset="-127"/>
                    <a:ea typeface="NanumSquare Neo OTF Regular" pitchFamily="2" charset="-127"/>
                  </a:rPr>
                  <a:t>유저가 </a:t>
                </a:r>
                <a:r>
                  <a:rPr lang="ko-KR" altLang="en-US" sz="16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NanumSquare Neo OTF Regular" pitchFamily="2" charset="-127"/>
                    <a:ea typeface="NanumSquare Neo OTF Regular" pitchFamily="2" charset="-127"/>
                  </a:rPr>
                  <a:t>직접 움직이며</a:t>
                </a:r>
                <a:r>
                  <a:rPr lang="ko-KR" altLang="en-US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NanumSquare Neo OTF Regular" pitchFamily="2" charset="-127"/>
                    <a:ea typeface="NanumSquare Neo OTF Regular" pitchFamily="2" charset="-127"/>
                  </a:rPr>
                  <a:t> 보물을 찾는 </a:t>
                </a:r>
                <a:r>
                  <a:rPr lang="ko-KR" altLang="en-US" sz="16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NanumSquare Neo OTF ExtraBold" pitchFamily="2" charset="-127"/>
                    <a:ea typeface="NanumSquare Neo OTF ExtraBold" pitchFamily="2" charset="-127"/>
                  </a:rPr>
                  <a:t>생동감</a:t>
                </a:r>
                <a:r>
                  <a:rPr lang="ko-KR" altLang="en-US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NanumSquare Neo OTF Regular" pitchFamily="2" charset="-127"/>
                    <a:ea typeface="NanumSquare Neo OTF Regular" pitchFamily="2" charset="-127"/>
                  </a:rPr>
                  <a:t> 있는 게임</a:t>
                </a:r>
                <a:endParaRPr kumimoji="0" lang="ko-KR" alt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latin typeface="NanumSquare Neo OTF Regular" pitchFamily="2" charset="-127"/>
                  <a:ea typeface="NanumSquare Neo OTF Regular" pitchFamily="2" charset="-127"/>
                  <a:cs typeface="+mn-cs"/>
                </a:endParaRPr>
              </a:p>
            </p:txBody>
          </p:sp>
        </p:grpSp>
        <p:grpSp>
          <p:nvGrpSpPr>
            <p:cNvPr id="96" name="그룹 95">
              <a:extLst>
                <a:ext uri="{FF2B5EF4-FFF2-40B4-BE49-F238E27FC236}">
                  <a16:creationId xmlns:a16="http://schemas.microsoft.com/office/drawing/2014/main" id="{DB84BC89-8622-2596-5202-B320C7756FE7}"/>
                </a:ext>
              </a:extLst>
            </p:cNvPr>
            <p:cNvGrpSpPr/>
            <p:nvPr/>
          </p:nvGrpSpPr>
          <p:grpSpPr>
            <a:xfrm>
              <a:off x="1236877" y="1862970"/>
              <a:ext cx="645780" cy="1058538"/>
              <a:chOff x="1286935" y="2117797"/>
              <a:chExt cx="645780" cy="1058538"/>
            </a:xfrm>
          </p:grpSpPr>
          <p:sp>
            <p:nvSpPr>
              <p:cNvPr id="93" name="양쪽 모서리가 둥근 사각형 92">
                <a:extLst>
                  <a:ext uri="{FF2B5EF4-FFF2-40B4-BE49-F238E27FC236}">
                    <a16:creationId xmlns:a16="http://schemas.microsoft.com/office/drawing/2014/main" id="{C1F4B7BE-ACDC-5D87-2AEB-D2D160ECD994}"/>
                  </a:ext>
                </a:extLst>
              </p:cNvPr>
              <p:cNvSpPr/>
              <p:nvPr/>
            </p:nvSpPr>
            <p:spPr>
              <a:xfrm rot="16200000" flipH="1">
                <a:off x="1080556" y="2324176"/>
                <a:ext cx="1058538" cy="645780"/>
              </a:xfrm>
              <a:prstGeom prst="round2SameRect">
                <a:avLst>
                  <a:gd name="adj1" fmla="val 29570"/>
                  <a:gd name="adj2" fmla="val 0"/>
                </a:avLst>
              </a:prstGeom>
              <a:solidFill>
                <a:srgbClr val="227F54"/>
              </a:solidFill>
              <a:ln w="19050">
                <a:solidFill>
                  <a:srgbClr val="00664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  <a:latin typeface="NanumSquare Neo OTF Regular" pitchFamily="2" charset="-127"/>
                  <a:ea typeface="NanumSquare Neo OTF Regular" pitchFamily="2" charset="-127"/>
                </a:endParaRPr>
              </a:p>
            </p:txBody>
          </p:sp>
          <p:sp>
            <p:nvSpPr>
              <p:cNvPr id="95" name="직사각형 94">
                <a:extLst>
                  <a:ext uri="{FF2B5EF4-FFF2-40B4-BE49-F238E27FC236}">
                    <a16:creationId xmlns:a16="http://schemas.microsoft.com/office/drawing/2014/main" id="{1085B664-7260-5FCE-21BF-DFC20DD8647E}"/>
                  </a:ext>
                </a:extLst>
              </p:cNvPr>
              <p:cNvSpPr/>
              <p:nvPr/>
            </p:nvSpPr>
            <p:spPr>
              <a:xfrm>
                <a:off x="1362365" y="2244344"/>
                <a:ext cx="494920" cy="636527"/>
              </a:xfrm>
              <a:prstGeom prst="rect">
                <a:avLst/>
              </a:prstGeom>
              <a:ln>
                <a:noFill/>
              </a:ln>
            </p:spPr>
            <p:txBody>
              <a:bodyPr wrap="none">
                <a:spAutoFit/>
              </a:bodyPr>
              <a:lstStyle/>
              <a:p>
                <a:r>
                  <a:rPr lang="ko-KR" altLang="en-US" sz="1600" b="1" dirty="0">
                    <a:solidFill>
                      <a:srgbClr val="FFFEF1"/>
                    </a:solidFill>
                    <a:latin typeface="NanumSquare Neo OTF ExtraBold" pitchFamily="2" charset="-127"/>
                    <a:ea typeface="NanumSquare Neo OTF ExtraBold" pitchFamily="2" charset="-127"/>
                  </a:rPr>
                  <a:t>야외 </a:t>
                </a:r>
                <a:endParaRPr lang="en-US" altLang="ko-KR" sz="1600" b="1" dirty="0">
                  <a:solidFill>
                    <a:srgbClr val="FFFEF1"/>
                  </a:solidFill>
                  <a:latin typeface="NanumSquare Neo OTF ExtraBold" pitchFamily="2" charset="-127"/>
                  <a:ea typeface="NanumSquare Neo OTF ExtraBold" pitchFamily="2" charset="-127"/>
                </a:endParaRPr>
              </a:p>
              <a:p>
                <a:r>
                  <a:rPr lang="ko-KR" altLang="en-US" sz="1600" b="1" dirty="0">
                    <a:solidFill>
                      <a:srgbClr val="FFFEF1"/>
                    </a:solidFill>
                    <a:latin typeface="NanumSquare Neo OTF ExtraBold" pitchFamily="2" charset="-127"/>
                    <a:ea typeface="NanumSquare Neo OTF ExtraBold" pitchFamily="2" charset="-127"/>
                  </a:rPr>
                  <a:t>활동형</a:t>
                </a:r>
                <a:endParaRPr lang="en-US" altLang="ko-KR" sz="1600" b="1" dirty="0">
                  <a:solidFill>
                    <a:srgbClr val="FFFEF1"/>
                  </a:solidFill>
                  <a:latin typeface="NanumSquare Neo OTF ExtraBold" pitchFamily="2" charset="-127"/>
                  <a:ea typeface="NanumSquare Neo OTF ExtraBold" pitchFamily="2" charset="-127"/>
                </a:endParaRPr>
              </a:p>
            </p:txBody>
          </p:sp>
        </p:grpSp>
      </p:grpSp>
      <p:grpSp>
        <p:nvGrpSpPr>
          <p:cNvPr id="177" name="그룹 176">
            <a:extLst>
              <a:ext uri="{FF2B5EF4-FFF2-40B4-BE49-F238E27FC236}">
                <a16:creationId xmlns:a16="http://schemas.microsoft.com/office/drawing/2014/main" id="{7CB3D283-56D7-30A9-7DBC-FBB7BFE9AEEA}"/>
              </a:ext>
            </a:extLst>
          </p:cNvPr>
          <p:cNvGrpSpPr/>
          <p:nvPr/>
        </p:nvGrpSpPr>
        <p:grpSpPr>
          <a:xfrm>
            <a:off x="2409740" y="1718928"/>
            <a:ext cx="7372154" cy="438912"/>
            <a:chOff x="2409740" y="1718928"/>
            <a:chExt cx="7372154" cy="438912"/>
          </a:xfrm>
        </p:grpSpPr>
        <p:sp>
          <p:nvSpPr>
            <p:cNvPr id="163" name="사각형: 둥근 모서리 5">
              <a:extLst>
                <a:ext uri="{FF2B5EF4-FFF2-40B4-BE49-F238E27FC236}">
                  <a16:creationId xmlns:a16="http://schemas.microsoft.com/office/drawing/2014/main" id="{06E4B3EC-12DA-072A-5FB3-4C21AA9D57A2}"/>
                </a:ext>
              </a:extLst>
            </p:cNvPr>
            <p:cNvSpPr/>
            <p:nvPr/>
          </p:nvSpPr>
          <p:spPr>
            <a:xfrm>
              <a:off x="2409740" y="1718928"/>
              <a:ext cx="7372154" cy="438912"/>
            </a:xfrm>
            <a:prstGeom prst="roundRect">
              <a:avLst>
                <a:gd name="adj" fmla="val 29167"/>
              </a:avLst>
            </a:prstGeom>
            <a:solidFill>
              <a:schemeClr val="bg1"/>
            </a:solidFill>
            <a:ln>
              <a:noFill/>
            </a:ln>
            <a:effectLst>
              <a:outerShdw blurRad="139700" dist="38100" dir="5400000" algn="t" rotWithShape="0">
                <a:srgbClr val="8FACFC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361950" latinLnBrk="0">
                <a:defRPr/>
              </a:pPr>
              <a:r>
                <a:rPr lang="en-US" altLang="ko-KR" sz="2000" b="1" i="1" kern="0" dirty="0">
                  <a:ln w="12700">
                    <a:noFill/>
                  </a:ln>
                  <a:solidFill>
                    <a:srgbClr val="00664E"/>
                  </a:solidFill>
                  <a:latin typeface="NanumSquare Neo OTF ExtraBold" pitchFamily="2" charset="-127"/>
                  <a:ea typeface="NanumSquare Neo OTF ExtraBold" pitchFamily="2" charset="-127"/>
                </a:rPr>
                <a:t>3</a:t>
              </a:r>
              <a:r>
                <a:rPr lang="ko-KR" altLang="en-US" sz="2000" b="1" i="1" kern="0" dirty="0">
                  <a:ln w="12700">
                    <a:noFill/>
                  </a:ln>
                  <a:solidFill>
                    <a:srgbClr val="00664E"/>
                  </a:solidFill>
                  <a:latin typeface="NanumSquare Neo OTF ExtraBold" pitchFamily="2" charset="-127"/>
                  <a:ea typeface="NanumSquare Neo OTF ExtraBold" pitchFamily="2" charset="-127"/>
                </a:rPr>
                <a:t>가지 특징</a:t>
              </a:r>
              <a:endParaRPr lang="ko-KR" altLang="en-US" sz="1600" b="1" i="1" dirty="0">
                <a:solidFill>
                  <a:srgbClr val="00664E"/>
                </a:solidFill>
                <a:latin typeface="NanumSquare Neo OTF ExtraBold" pitchFamily="2" charset="-127"/>
                <a:ea typeface="NanumSquare Neo OTF ExtraBold" pitchFamily="2" charset="-127"/>
              </a:endParaRPr>
            </a:p>
          </p:txBody>
        </p:sp>
        <p:grpSp>
          <p:nvGrpSpPr>
            <p:cNvPr id="164" name="그룹 163">
              <a:extLst>
                <a:ext uri="{FF2B5EF4-FFF2-40B4-BE49-F238E27FC236}">
                  <a16:creationId xmlns:a16="http://schemas.microsoft.com/office/drawing/2014/main" id="{9262871F-518F-81CF-037B-737EB8BD91BF}"/>
                </a:ext>
              </a:extLst>
            </p:cNvPr>
            <p:cNvGrpSpPr/>
            <p:nvPr/>
          </p:nvGrpSpPr>
          <p:grpSpPr>
            <a:xfrm>
              <a:off x="2536232" y="1828656"/>
              <a:ext cx="245555" cy="219456"/>
              <a:chOff x="521208" y="438912"/>
              <a:chExt cx="245555" cy="219456"/>
            </a:xfrm>
          </p:grpSpPr>
          <p:sp>
            <p:nvSpPr>
              <p:cNvPr id="165" name="타원 164">
                <a:extLst>
                  <a:ext uri="{FF2B5EF4-FFF2-40B4-BE49-F238E27FC236}">
                    <a16:creationId xmlns:a16="http://schemas.microsoft.com/office/drawing/2014/main" id="{EED6615C-D0E7-20BB-B97A-A027430106DF}"/>
                  </a:ext>
                </a:extLst>
              </p:cNvPr>
              <p:cNvSpPr/>
              <p:nvPr/>
            </p:nvSpPr>
            <p:spPr>
              <a:xfrm>
                <a:off x="521208" y="438912"/>
                <a:ext cx="219456" cy="219456"/>
              </a:xfrm>
              <a:prstGeom prst="ellipse">
                <a:avLst/>
              </a:prstGeom>
              <a:noFill/>
              <a:ln>
                <a:solidFill>
                  <a:srgbClr val="00664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cxnSp>
            <p:nvCxnSpPr>
              <p:cNvPr id="166" name="직선 연결선 8">
                <a:extLst>
                  <a:ext uri="{FF2B5EF4-FFF2-40B4-BE49-F238E27FC236}">
                    <a16:creationId xmlns:a16="http://schemas.microsoft.com/office/drawing/2014/main" id="{FFD31253-1208-D22B-CBDB-3A56BFBEE41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1978" y="612918"/>
                <a:ext cx="54785" cy="45450"/>
              </a:xfrm>
              <a:prstGeom prst="line">
                <a:avLst/>
              </a:prstGeom>
              <a:ln w="12700">
                <a:solidFill>
                  <a:srgbClr val="0F1D4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6E7D46BE-6666-FBF0-743C-050F7CF13B6E}"/>
              </a:ext>
            </a:extLst>
          </p:cNvPr>
          <p:cNvGrpSpPr/>
          <p:nvPr/>
        </p:nvGrpSpPr>
        <p:grpSpPr>
          <a:xfrm>
            <a:off x="2410103" y="4507069"/>
            <a:ext cx="7371791" cy="758175"/>
            <a:chOff x="6258496" y="3137736"/>
            <a:chExt cx="4809066" cy="1058539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AD537647-006B-BB56-3964-85ABAA19EB79}"/>
                </a:ext>
              </a:extLst>
            </p:cNvPr>
            <p:cNvGrpSpPr/>
            <p:nvPr/>
          </p:nvGrpSpPr>
          <p:grpSpPr>
            <a:xfrm>
              <a:off x="6910995" y="3137736"/>
              <a:ext cx="4156567" cy="1058539"/>
              <a:chOff x="1939432" y="2117799"/>
              <a:chExt cx="4156567" cy="1058539"/>
            </a:xfrm>
          </p:grpSpPr>
          <p:sp>
            <p:nvSpPr>
              <p:cNvPr id="7" name="양쪽 모서리가 둥근 사각형 6">
                <a:extLst>
                  <a:ext uri="{FF2B5EF4-FFF2-40B4-BE49-F238E27FC236}">
                    <a16:creationId xmlns:a16="http://schemas.microsoft.com/office/drawing/2014/main" id="{9451048C-9295-785B-E5AB-37339E6AAC32}"/>
                  </a:ext>
                </a:extLst>
              </p:cNvPr>
              <p:cNvSpPr/>
              <p:nvPr/>
            </p:nvSpPr>
            <p:spPr>
              <a:xfrm rot="5400000">
                <a:off x="3488446" y="568785"/>
                <a:ext cx="1058539" cy="4156567"/>
              </a:xfrm>
              <a:prstGeom prst="round2SameRect">
                <a:avLst/>
              </a:prstGeom>
              <a:solidFill>
                <a:schemeClr val="bg1"/>
              </a:solidFill>
              <a:ln w="12700">
                <a:solidFill>
                  <a:srgbClr val="00664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  <a:latin typeface="NanumSquare Neo OTF Regular" pitchFamily="2" charset="-127"/>
                  <a:ea typeface="NanumSquare Neo OTF Regular" pitchFamily="2" charset="-127"/>
                </a:endParaRPr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24BD3D46-293A-DAC5-E28E-3E5E43D5899B}"/>
                  </a:ext>
                </a:extLst>
              </p:cNvPr>
              <p:cNvSpPr/>
              <p:nvPr/>
            </p:nvSpPr>
            <p:spPr>
              <a:xfrm>
                <a:off x="1949919" y="2302847"/>
                <a:ext cx="4084323" cy="594965"/>
              </a:xfrm>
              <a:prstGeom prst="rect">
                <a:avLst/>
              </a:prstGeom>
              <a:ln>
                <a:noFill/>
              </a:ln>
            </p:spPr>
            <p:txBody>
              <a:bodyPr wrap="square" anchor="ctr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6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NanumSquare Neo OTF Regular" pitchFamily="2" charset="-127"/>
                    <a:ea typeface="NanumSquare Neo OTF Regular" pitchFamily="2" charset="-127"/>
                  </a:rPr>
                  <a:t>다양한 </a:t>
                </a:r>
                <a:r>
                  <a:rPr lang="ko-KR" altLang="en-US" sz="16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NanumSquare Neo OTF ExtraBold" pitchFamily="2" charset="-127"/>
                    <a:ea typeface="NanumSquare Neo OTF ExtraBold" pitchFamily="2" charset="-127"/>
                  </a:rPr>
                  <a:t>미니게임</a:t>
                </a:r>
                <a:r>
                  <a:rPr lang="ko-KR" altLang="en-US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NanumSquare Neo OTF Regular" pitchFamily="2" charset="-127"/>
                    <a:ea typeface="NanumSquare Neo OTF Regular" pitchFamily="2" charset="-127"/>
                  </a:rPr>
                  <a:t>과</a:t>
                </a:r>
                <a:r>
                  <a:rPr lang="ko-KR" altLang="en-US" sz="16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NanumSquare Neo OTF Regular" pitchFamily="2" charset="-127"/>
                    <a:ea typeface="NanumSquare Neo OTF Regular" pitchFamily="2" charset="-127"/>
                  </a:rPr>
                  <a:t> </a:t>
                </a:r>
                <a:r>
                  <a:rPr lang="ko-KR" altLang="en-US" sz="16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NanumSquare Neo OTF ExtraBold" pitchFamily="2" charset="-127"/>
                    <a:ea typeface="NanumSquare Neo OTF ExtraBold" pitchFamily="2" charset="-127"/>
                  </a:rPr>
                  <a:t>누적</a:t>
                </a:r>
                <a:r>
                  <a:rPr lang="ko-KR" altLang="en-US" sz="16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NanumSquare Neo OTF Regular" pitchFamily="2" charset="-127"/>
                    <a:ea typeface="NanumSquare Neo OTF Regular" pitchFamily="2" charset="-127"/>
                  </a:rPr>
                  <a:t>된</a:t>
                </a:r>
                <a:r>
                  <a:rPr lang="ko-KR" altLang="en-US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NanumSquare Neo OTF Regular" pitchFamily="2" charset="-127"/>
                    <a:ea typeface="NanumSquare Neo OTF Regular" pitchFamily="2" charset="-127"/>
                  </a:rPr>
                  <a:t> 미니게임</a:t>
                </a:r>
                <a:r>
                  <a:rPr lang="ko-KR" altLang="en-US" sz="16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NanumSquare Neo OTF Regular" pitchFamily="2" charset="-127"/>
                    <a:ea typeface="NanumSquare Neo OTF Regular" pitchFamily="2" charset="-127"/>
                  </a:rPr>
                  <a:t> </a:t>
                </a:r>
                <a:r>
                  <a:rPr lang="ko-KR" altLang="en-US" sz="16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NanumSquare Neo OTF ExtraBold" pitchFamily="2" charset="-127"/>
                    <a:ea typeface="NanumSquare Neo OTF ExtraBold" pitchFamily="2" charset="-127"/>
                  </a:rPr>
                  <a:t>점수</a:t>
                </a:r>
                <a:r>
                  <a:rPr lang="ko-KR" altLang="en-US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NanumSquare Neo OTF Regular" pitchFamily="2" charset="-127"/>
                    <a:ea typeface="NanumSquare Neo OTF Regular" pitchFamily="2" charset="-127"/>
                  </a:rPr>
                  <a:t>에 따른 </a:t>
                </a:r>
                <a:r>
                  <a:rPr lang="ko-KR" altLang="en-US" sz="16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NanumSquare Neo OTF ExtraBold" pitchFamily="2" charset="-127"/>
                    <a:ea typeface="NanumSquare Neo OTF ExtraBold" pitchFamily="2" charset="-127"/>
                  </a:rPr>
                  <a:t>다른 결말</a:t>
                </a:r>
                <a:endParaRPr lang="en-US" altLang="ko-KR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Square Neo OTF ExtraBold" pitchFamily="2" charset="-127"/>
                  <a:ea typeface="NanumSquare Neo OTF ExtraBold" pitchFamily="2" charset="-127"/>
                </a:endParaRPr>
              </a:p>
            </p:txBody>
          </p: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C01617DD-1D8C-697A-6847-AB8AB67F27EA}"/>
                </a:ext>
              </a:extLst>
            </p:cNvPr>
            <p:cNvGrpSpPr/>
            <p:nvPr/>
          </p:nvGrpSpPr>
          <p:grpSpPr>
            <a:xfrm>
              <a:off x="6258496" y="3137736"/>
              <a:ext cx="677534" cy="1058538"/>
              <a:chOff x="1286933" y="2117799"/>
              <a:chExt cx="677534" cy="1058538"/>
            </a:xfrm>
          </p:grpSpPr>
          <p:sp>
            <p:nvSpPr>
              <p:cNvPr id="5" name="양쪽 모서리가 둥근 사각형 4">
                <a:extLst>
                  <a:ext uri="{FF2B5EF4-FFF2-40B4-BE49-F238E27FC236}">
                    <a16:creationId xmlns:a16="http://schemas.microsoft.com/office/drawing/2014/main" id="{5394C3E7-9FC6-E2A2-B0BC-B3ED8148EC7B}"/>
                  </a:ext>
                </a:extLst>
              </p:cNvPr>
              <p:cNvSpPr/>
              <p:nvPr/>
            </p:nvSpPr>
            <p:spPr>
              <a:xfrm rot="16200000" flipH="1">
                <a:off x="1083916" y="2320816"/>
                <a:ext cx="1058538" cy="652504"/>
              </a:xfrm>
              <a:prstGeom prst="round2SameRect">
                <a:avLst>
                  <a:gd name="adj1" fmla="val 29570"/>
                  <a:gd name="adj2" fmla="val 0"/>
                </a:avLst>
              </a:prstGeom>
              <a:solidFill>
                <a:srgbClr val="227F54"/>
              </a:solidFill>
              <a:ln w="19050">
                <a:solidFill>
                  <a:srgbClr val="00664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  <a:latin typeface="NanumSquare Neo OTF Regular" pitchFamily="2" charset="-127"/>
                  <a:ea typeface="NanumSquare Neo OTF Regular" pitchFamily="2" charset="-127"/>
                </a:endParaRPr>
              </a:p>
            </p:txBody>
          </p:sp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B97E0FF4-D6BE-C504-8EA3-FB293F313DFA}"/>
                  </a:ext>
                </a:extLst>
              </p:cNvPr>
              <p:cNvSpPr/>
              <p:nvPr/>
            </p:nvSpPr>
            <p:spPr>
              <a:xfrm>
                <a:off x="1337862" y="2274446"/>
                <a:ext cx="626605" cy="636527"/>
              </a:xfrm>
              <a:prstGeom prst="rect">
                <a:avLst/>
              </a:prstGeom>
              <a:ln>
                <a:noFill/>
              </a:ln>
            </p:spPr>
            <p:txBody>
              <a:bodyPr wrap="none">
                <a:spAutoFit/>
              </a:bodyPr>
              <a:lstStyle/>
              <a:p>
                <a:r>
                  <a:rPr lang="ko-KR" altLang="en-US" sz="1600" b="1" dirty="0" err="1">
                    <a:solidFill>
                      <a:srgbClr val="FFFEF1"/>
                    </a:solidFill>
                    <a:latin typeface="NanumSquare Neo OTF ExtraBold" pitchFamily="2" charset="-127"/>
                    <a:ea typeface="NanumSquare Neo OTF ExtraBold" pitchFamily="2" charset="-127"/>
                  </a:rPr>
                  <a:t>랜덤성</a:t>
                </a:r>
                <a:r>
                  <a:rPr lang="en-US" altLang="ko-KR" sz="1600" b="1" dirty="0">
                    <a:solidFill>
                      <a:srgbClr val="FFFEF1"/>
                    </a:solidFill>
                    <a:latin typeface="NanumSquare Neo OTF ExtraBold" pitchFamily="2" charset="-127"/>
                    <a:ea typeface="NanumSquare Neo OTF ExtraBold" pitchFamily="2" charset="-127"/>
                  </a:rPr>
                  <a:t>,</a:t>
                </a:r>
              </a:p>
              <a:p>
                <a:r>
                  <a:rPr lang="ko-KR" altLang="en-US" sz="1600" b="1" dirty="0">
                    <a:solidFill>
                      <a:srgbClr val="FFFEF1"/>
                    </a:solidFill>
                    <a:latin typeface="NanumSquare Neo OTF ExtraBold" pitchFamily="2" charset="-127"/>
                    <a:ea typeface="NanumSquare Neo OTF ExtraBold" pitchFamily="2" charset="-127"/>
                  </a:rPr>
                  <a:t>다채로움</a:t>
                </a:r>
                <a:endParaRPr lang="ko-KR" altLang="en-US" b="1" dirty="0">
                  <a:solidFill>
                    <a:srgbClr val="FFFEF1"/>
                  </a:solidFill>
                  <a:latin typeface="NanumSquare Neo OTF ExtraBold" pitchFamily="2" charset="-127"/>
                  <a:ea typeface="NanumSquare Neo OTF ExtraBold" pitchFamily="2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4212700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6C341BC3-61F9-E9DF-56F1-FC774AFE3146}"/>
              </a:ext>
            </a:extLst>
          </p:cNvPr>
          <p:cNvGrpSpPr/>
          <p:nvPr/>
        </p:nvGrpSpPr>
        <p:grpSpPr>
          <a:xfrm>
            <a:off x="2588696" y="4283456"/>
            <a:ext cx="7014243" cy="1176103"/>
            <a:chOff x="1838103" y="2117800"/>
            <a:chExt cx="4257895" cy="1642036"/>
          </a:xfrm>
        </p:grpSpPr>
        <p:sp>
          <p:nvSpPr>
            <p:cNvPr id="114" name="양쪽 모서리가 둥근 사각형 113">
              <a:extLst>
                <a:ext uri="{FF2B5EF4-FFF2-40B4-BE49-F238E27FC236}">
                  <a16:creationId xmlns:a16="http://schemas.microsoft.com/office/drawing/2014/main" id="{57912CEC-EC08-A9BC-D4EA-9713FA26EC43}"/>
                </a:ext>
              </a:extLst>
            </p:cNvPr>
            <p:cNvSpPr/>
            <p:nvPr/>
          </p:nvSpPr>
          <p:spPr>
            <a:xfrm rot="5400000">
              <a:off x="3146033" y="809870"/>
              <a:ext cx="1642036" cy="4257895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00664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NanumSquare Neo OTF Regular" pitchFamily="2" charset="-127"/>
                <a:ea typeface="NanumSquare Neo OTF Regular" pitchFamily="2" charset="-127"/>
              </a:endParaRP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3D1554AD-81B5-89B7-19BB-4211E3FE70FC}"/>
                </a:ext>
              </a:extLst>
            </p:cNvPr>
            <p:cNvSpPr/>
            <p:nvPr/>
          </p:nvSpPr>
          <p:spPr>
            <a:xfrm>
              <a:off x="1949918" y="2273922"/>
              <a:ext cx="4084323" cy="1228765"/>
            </a:xfrm>
            <a:prstGeom prst="roundRect">
              <a:avLst/>
            </a:prstGeom>
            <a:ln>
              <a:noFill/>
            </a:ln>
          </p:spPr>
          <p:txBody>
            <a:bodyPr wrap="square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600" b="1" dirty="0">
                  <a:solidFill>
                    <a:srgbClr val="00664E"/>
                  </a:solidFill>
                  <a:latin typeface="NanumSquare Neo OTF ExtraBold" pitchFamily="2" charset="-127"/>
                  <a:ea typeface="NanumSquare Neo OTF ExtraBold" pitchFamily="2" charset="-127"/>
                </a:rPr>
                <a:t>랜덤성</a:t>
              </a:r>
              <a:r>
                <a:rPr lang="ko-KR" altLang="en-US" sz="1600" dirty="0">
                  <a:solidFill>
                    <a:srgbClr val="00664E"/>
                  </a:solidFill>
                  <a:latin typeface="NanumSquare Neo OTF Regular" pitchFamily="2" charset="-127"/>
                  <a:ea typeface="NanumSquare Neo OTF Regular" pitchFamily="2" charset="-127"/>
                </a:rPr>
                <a:t>에 기반을 둔 다채로운 </a:t>
              </a:r>
              <a:r>
                <a:rPr lang="ko-KR" altLang="en-US" sz="1600" b="1" dirty="0">
                  <a:solidFill>
                    <a:srgbClr val="00664E"/>
                  </a:solidFill>
                  <a:latin typeface="NanumSquare Neo OTF ExtraBold" pitchFamily="2" charset="-127"/>
                  <a:ea typeface="NanumSquare Neo OTF ExtraBold" pitchFamily="2" charset="-127"/>
                </a:rPr>
                <a:t>미니게임</a:t>
              </a:r>
              <a:r>
                <a:rPr lang="ko-KR" altLang="en-US" sz="1600" dirty="0">
                  <a:solidFill>
                    <a:srgbClr val="00664E"/>
                  </a:solidFill>
                  <a:latin typeface="NanumSquare Neo OTF Regular" pitchFamily="2" charset="-127"/>
                  <a:ea typeface="NanumSquare Neo OTF Regular" pitchFamily="2" charset="-127"/>
                </a:rPr>
                <a:t>과</a:t>
              </a:r>
              <a:r>
                <a:rPr lang="ko-KR" altLang="en-US" sz="1600" b="1" dirty="0">
                  <a:solidFill>
                    <a:srgbClr val="00664E"/>
                  </a:solidFill>
                  <a:latin typeface="NanumSquare Neo OTF Regular" pitchFamily="2" charset="-127"/>
                  <a:ea typeface="NanumSquare Neo OTF Regular" pitchFamily="2" charset="-127"/>
                </a:rPr>
                <a:t> </a:t>
              </a:r>
              <a:r>
                <a:rPr lang="ko-KR" altLang="en-US" sz="1600" b="1" dirty="0">
                  <a:solidFill>
                    <a:srgbClr val="00664E"/>
                  </a:solidFill>
                  <a:latin typeface="NanumSquare Neo OTF ExtraBold" pitchFamily="2" charset="-127"/>
                  <a:ea typeface="NanumSquare Neo OTF ExtraBold" pitchFamily="2" charset="-127"/>
                </a:rPr>
                <a:t>점수 시스템</a:t>
              </a:r>
              <a:endParaRPr lang="en-US" altLang="ko-KR" sz="1600" b="1" dirty="0">
                <a:solidFill>
                  <a:srgbClr val="00664E"/>
                </a:solidFill>
                <a:latin typeface="NanumSquare Neo OTF ExtraBold" pitchFamily="2" charset="-127"/>
                <a:ea typeface="NanumSquare Neo OTF ExtraBold" pitchFamily="2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600" dirty="0">
                  <a:solidFill>
                    <a:srgbClr val="00664E"/>
                  </a:solidFill>
                  <a:latin typeface="NanumSquare Neo OTF Regular" pitchFamily="2" charset="-127"/>
                  <a:ea typeface="NanumSquare Neo OTF Regular" pitchFamily="2" charset="-127"/>
                </a:rPr>
                <a:t>힌트를 얻는 과정에서 </a:t>
              </a:r>
              <a:r>
                <a:rPr lang="ko-KR" altLang="en-US" sz="1600" b="1" dirty="0">
                  <a:solidFill>
                    <a:srgbClr val="00664E"/>
                  </a:solidFill>
                  <a:latin typeface="NanumSquare Neo OTF ExtraBold" pitchFamily="2" charset="-127"/>
                  <a:ea typeface="NanumSquare Neo OTF ExtraBold" pitchFamily="2" charset="-127"/>
                </a:rPr>
                <a:t>서브 미션들</a:t>
              </a:r>
              <a:r>
                <a:rPr lang="en-US" altLang="ko-KR" sz="1600" dirty="0">
                  <a:solidFill>
                    <a:srgbClr val="00664E"/>
                  </a:solidFill>
                  <a:latin typeface="NanumSquare Neo OTF Regular" pitchFamily="2" charset="-127"/>
                  <a:ea typeface="NanumSquare Neo OTF Regular" pitchFamily="2" charset="-127"/>
                </a:rPr>
                <a:t>(</a:t>
              </a:r>
              <a:r>
                <a:rPr lang="ko-KR" altLang="en-US" sz="1600" dirty="0">
                  <a:solidFill>
                    <a:srgbClr val="00664E"/>
                  </a:solidFill>
                  <a:latin typeface="NanumSquare Neo OTF Regular" pitchFamily="2" charset="-127"/>
                  <a:ea typeface="NanumSquare Neo OTF Regular" pitchFamily="2" charset="-127"/>
                </a:rPr>
                <a:t>퀴즈</a:t>
              </a:r>
              <a:r>
                <a:rPr lang="en-US" altLang="ko-KR" sz="1600" dirty="0">
                  <a:solidFill>
                    <a:srgbClr val="00664E"/>
                  </a:solidFill>
                  <a:latin typeface="NanumSquare Neo OTF Regular" pitchFamily="2" charset="-127"/>
                  <a:ea typeface="NanumSquare Neo OTF Regular" pitchFamily="2" charset="-127"/>
                </a:rPr>
                <a:t>/</a:t>
              </a:r>
              <a:r>
                <a:rPr lang="ko-KR" altLang="en-US" sz="1600" dirty="0">
                  <a:solidFill>
                    <a:srgbClr val="00664E"/>
                  </a:solidFill>
                  <a:latin typeface="NanumSquare Neo OTF Regular" pitchFamily="2" charset="-127"/>
                  <a:ea typeface="NanumSquare Neo OTF Regular" pitchFamily="2" charset="-127"/>
                </a:rPr>
                <a:t>미니게임</a:t>
              </a:r>
              <a:r>
                <a:rPr lang="en-US" altLang="ko-KR" sz="1600" dirty="0">
                  <a:solidFill>
                    <a:srgbClr val="00664E"/>
                  </a:solidFill>
                  <a:latin typeface="NanumSquare Neo OTF Regular" pitchFamily="2" charset="-127"/>
                  <a:ea typeface="NanumSquare Neo OTF Regular" pitchFamily="2" charset="-127"/>
                </a:rPr>
                <a:t>)</a:t>
              </a:r>
              <a:r>
                <a:rPr lang="ko-KR" altLang="en-US" sz="1600" dirty="0">
                  <a:solidFill>
                    <a:srgbClr val="00664E"/>
                  </a:solidFill>
                  <a:latin typeface="NanumSquare Neo OTF Regular" pitchFamily="2" charset="-127"/>
                  <a:ea typeface="NanumSquare Neo OTF Regular" pitchFamily="2" charset="-127"/>
                </a:rPr>
                <a:t>을 통해 </a:t>
              </a:r>
              <a:r>
                <a:rPr lang="ko-KR" altLang="en-US" sz="1600" b="1" dirty="0">
                  <a:solidFill>
                    <a:srgbClr val="00664E"/>
                  </a:solidFill>
                  <a:latin typeface="NanumSquare Neo OTF ExtraBold" pitchFamily="2" charset="-127"/>
                  <a:ea typeface="NanumSquare Neo OTF ExtraBold" pitchFamily="2" charset="-127"/>
                </a:rPr>
                <a:t>긴장감</a:t>
              </a:r>
              <a:r>
                <a:rPr lang="ko-KR" altLang="en-US" sz="1600" dirty="0">
                  <a:solidFill>
                    <a:srgbClr val="00664E"/>
                  </a:solidFill>
                  <a:latin typeface="NanumSquare Neo OTF Regular" pitchFamily="2" charset="-127"/>
                  <a:ea typeface="NanumSquare Neo OTF Regular" pitchFamily="2" charset="-127"/>
                </a:rPr>
                <a:t>을 조성</a:t>
              </a:r>
              <a:endParaRPr lang="en-US" altLang="ko-KR" sz="1600" dirty="0">
                <a:solidFill>
                  <a:srgbClr val="00664E"/>
                </a:solidFill>
                <a:latin typeface="NanumSquare Neo OTF Regular" pitchFamily="2" charset="-127"/>
                <a:ea typeface="NanumSquare Neo OTF Regular" pitchFamily="2" charset="-127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A1AEB119-E24A-43C1-AF44-0724C886079D}"/>
              </a:ext>
            </a:extLst>
          </p:cNvPr>
          <p:cNvSpPr txBox="1"/>
          <p:nvPr/>
        </p:nvSpPr>
        <p:spPr>
          <a:xfrm>
            <a:off x="3410321" y="124973"/>
            <a:ext cx="535262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en-US" altLang="ko-KR" sz="2400" b="1" kern="0" dirty="0">
                <a:solidFill>
                  <a:schemeClr val="bg1"/>
                </a:solidFill>
                <a:latin typeface="NanumSquare Neo OTF Bold" pitchFamily="2" charset="-127"/>
                <a:ea typeface="NanumSquare Neo OTF Bold" pitchFamily="2" charset="-127"/>
              </a:rPr>
              <a:t>3. </a:t>
            </a:r>
            <a:r>
              <a:rPr lang="ko-KR" altLang="en-US" sz="2400" b="1" kern="0" dirty="0">
                <a:solidFill>
                  <a:schemeClr val="bg1"/>
                </a:solidFill>
                <a:latin typeface="NanumSquare Neo OTF Bold" pitchFamily="2" charset="-127"/>
                <a:ea typeface="NanumSquare Neo OTF Bold" pitchFamily="2" charset="-127"/>
              </a:rPr>
              <a:t>게임 분석</a:t>
            </a:r>
            <a:endParaRPr lang="en-US" altLang="ko-KR" sz="2400" b="1" kern="0" dirty="0">
              <a:solidFill>
                <a:schemeClr val="bg1"/>
              </a:solidFill>
              <a:latin typeface="NanumSquare Neo OTF Bold" pitchFamily="2" charset="-127"/>
              <a:ea typeface="NanumSquare Neo OTF Bold" pitchFamily="2" charset="-127"/>
            </a:endParaRPr>
          </a:p>
        </p:txBody>
      </p: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419FA477-E929-A16A-5429-57F8691312FC}"/>
              </a:ext>
            </a:extLst>
          </p:cNvPr>
          <p:cNvGrpSpPr/>
          <p:nvPr/>
        </p:nvGrpSpPr>
        <p:grpSpPr>
          <a:xfrm>
            <a:off x="2588695" y="2335917"/>
            <a:ext cx="7014243" cy="1013172"/>
            <a:chOff x="1832427" y="2117796"/>
            <a:chExt cx="4214029" cy="1058539"/>
          </a:xfrm>
        </p:grpSpPr>
        <p:sp>
          <p:nvSpPr>
            <p:cNvPr id="92" name="양쪽 모서리가 둥근 사각형 91">
              <a:extLst>
                <a:ext uri="{FF2B5EF4-FFF2-40B4-BE49-F238E27FC236}">
                  <a16:creationId xmlns:a16="http://schemas.microsoft.com/office/drawing/2014/main" id="{3B1EB747-7A6E-E245-B3EA-2E209732B194}"/>
                </a:ext>
              </a:extLst>
            </p:cNvPr>
            <p:cNvSpPr/>
            <p:nvPr/>
          </p:nvSpPr>
          <p:spPr>
            <a:xfrm rot="5400000">
              <a:off x="3410172" y="540051"/>
              <a:ext cx="1058539" cy="4214029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00664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NanumSquare Neo OTF Regular" pitchFamily="2" charset="-127"/>
                <a:ea typeface="NanumSquare Neo OTF Regular" pitchFamily="2" charset="-127"/>
              </a:endParaRPr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AF39C614-1C0A-4EA8-1A02-5664212BAC12}"/>
                </a:ext>
              </a:extLst>
            </p:cNvPr>
            <p:cNvSpPr/>
            <p:nvPr/>
          </p:nvSpPr>
          <p:spPr>
            <a:xfrm>
              <a:off x="2115156" y="2148333"/>
              <a:ext cx="3698113" cy="919508"/>
            </a:xfrm>
            <a:prstGeom prst="roundRect">
              <a:avLst/>
            </a:prstGeom>
            <a:ln>
              <a:noFill/>
            </a:ln>
          </p:spPr>
          <p:txBody>
            <a:bodyPr wrap="square" anchor="ctr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1600" dirty="0">
                  <a:solidFill>
                    <a:srgbClr val="00664E"/>
                  </a:solidFill>
                  <a:latin typeface="NanumSquare Neo OTF Regular" pitchFamily="2" charset="-127"/>
                  <a:ea typeface="NanumSquare Neo OTF Regular" pitchFamily="2" charset="-127"/>
                </a:rPr>
                <a:t>힌트를 통해 특정 장소를 </a:t>
              </a:r>
              <a:r>
                <a:rPr lang="ko-KR" altLang="en-US" sz="1600" b="1" dirty="0">
                  <a:solidFill>
                    <a:srgbClr val="00664E"/>
                  </a:solidFill>
                  <a:latin typeface="NanumSquare Neo OTF Regular" pitchFamily="2" charset="-127"/>
                  <a:ea typeface="NanumSquare Neo OTF Regular" pitchFamily="2" charset="-127"/>
                </a:rPr>
                <a:t>추리</a:t>
              </a:r>
              <a:r>
                <a:rPr lang="ko-KR" altLang="en-US" sz="1600" dirty="0">
                  <a:solidFill>
                    <a:srgbClr val="00664E"/>
                  </a:solidFill>
                  <a:latin typeface="NanumSquare Neo OTF Regular" pitchFamily="2" charset="-127"/>
                  <a:ea typeface="NanumSquare Neo OTF Regular" pitchFamily="2" charset="-127"/>
                </a:rPr>
                <a:t>하고</a:t>
              </a:r>
              <a:r>
                <a:rPr lang="en-US" altLang="ko-KR" sz="1600" b="1" dirty="0">
                  <a:solidFill>
                    <a:srgbClr val="00664E"/>
                  </a:solidFill>
                  <a:latin typeface="NanumSquare Neo OTF Regular" pitchFamily="2" charset="-127"/>
                  <a:ea typeface="NanumSquare Neo OTF Regular" pitchFamily="2" charset="-127"/>
                </a:rPr>
                <a:t>,</a:t>
              </a:r>
              <a:r>
                <a:rPr lang="en-US" altLang="ko-KR" sz="1600" dirty="0">
                  <a:solidFill>
                    <a:srgbClr val="00664E"/>
                  </a:solidFill>
                  <a:latin typeface="NanumSquare Neo OTF Regular" pitchFamily="2" charset="-127"/>
                  <a:ea typeface="NanumSquare Neo OTF Regular" pitchFamily="2" charset="-127"/>
                </a:rPr>
                <a:t> 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1600" dirty="0">
                  <a:solidFill>
                    <a:srgbClr val="00664E"/>
                  </a:solidFill>
                  <a:latin typeface="NanumSquare Neo OTF Regular" pitchFamily="2" charset="-127"/>
                  <a:ea typeface="NanumSquare Neo OTF Regular" pitchFamily="2" charset="-127"/>
                </a:rPr>
                <a:t>공대 내부를 직접 </a:t>
              </a:r>
              <a:r>
                <a:rPr lang="ko-KR" altLang="en-US" sz="1600" b="1" dirty="0">
                  <a:solidFill>
                    <a:srgbClr val="00664E"/>
                  </a:solidFill>
                  <a:latin typeface="NanumSquare Neo OTF Regular" pitchFamily="2" charset="-127"/>
                  <a:ea typeface="NanumSquare Neo OTF Regular" pitchFamily="2" charset="-127"/>
                </a:rPr>
                <a:t>걸어 다니며 </a:t>
              </a:r>
              <a:r>
                <a:rPr lang="ko-KR" altLang="en-US" sz="1600" dirty="0">
                  <a:solidFill>
                    <a:srgbClr val="00664E"/>
                  </a:solidFill>
                  <a:latin typeface="NanumSquare Neo OTF Regular" pitchFamily="2" charset="-127"/>
                  <a:ea typeface="NanumSquare Neo OTF Regular" pitchFamily="2" charset="-127"/>
                </a:rPr>
                <a:t>얻는 </a:t>
              </a:r>
              <a:r>
                <a:rPr lang="ko-KR" altLang="en-US" sz="1600" b="1" dirty="0">
                  <a:solidFill>
                    <a:srgbClr val="00664E"/>
                  </a:solidFill>
                  <a:latin typeface="NanumSquare Neo OTF ExtraBold" pitchFamily="2" charset="-127"/>
                  <a:ea typeface="NanumSquare Neo OTF ExtraBold" pitchFamily="2" charset="-127"/>
                </a:rPr>
                <a:t>유익함</a:t>
              </a:r>
              <a:r>
                <a:rPr lang="ko-KR" altLang="en-US" sz="1600" dirty="0">
                  <a:solidFill>
                    <a:srgbClr val="00664E"/>
                  </a:solidFill>
                  <a:latin typeface="NanumSquare Neo OTF Regular" pitchFamily="2" charset="-127"/>
                  <a:ea typeface="NanumSquare Neo OTF Regular" pitchFamily="2" charset="-127"/>
                </a:rPr>
                <a:t>과 </a:t>
              </a:r>
              <a:r>
                <a:rPr lang="ko-KR" altLang="en-US" sz="1600" b="1" dirty="0">
                  <a:solidFill>
                    <a:srgbClr val="00664E"/>
                  </a:solidFill>
                  <a:latin typeface="NanumSquare Neo OTF ExtraBold" pitchFamily="2" charset="-127"/>
                  <a:ea typeface="NanumSquare Neo OTF ExtraBold" pitchFamily="2" charset="-127"/>
                </a:rPr>
                <a:t>즐거움</a:t>
              </a:r>
              <a:endParaRPr kumimoji="0" lang="ko-KR" altLang="en-US" sz="900" b="1" u="none" strike="noStrike" kern="1200" cap="none" spc="0" normalizeH="0" baseline="0" noProof="0" dirty="0">
                <a:ln>
                  <a:noFill/>
                </a:ln>
                <a:solidFill>
                  <a:srgbClr val="00664E"/>
                </a:solidFill>
                <a:effectLst/>
                <a:uLnTx/>
                <a:uFillTx/>
                <a:latin typeface="NanumSquare Neo OTF ExtraBold" pitchFamily="2" charset="-127"/>
                <a:ea typeface="NanumSquare Neo OTF ExtraBold" pitchFamily="2" charset="-127"/>
              </a:endParaRPr>
            </a:p>
          </p:txBody>
        </p:sp>
      </p:grpSp>
      <p:grpSp>
        <p:nvGrpSpPr>
          <p:cNvPr id="177" name="그룹 176">
            <a:extLst>
              <a:ext uri="{FF2B5EF4-FFF2-40B4-BE49-F238E27FC236}">
                <a16:creationId xmlns:a16="http://schemas.microsoft.com/office/drawing/2014/main" id="{7CB3D283-56D7-30A9-7DBC-FBB7BFE9AEEA}"/>
              </a:ext>
            </a:extLst>
          </p:cNvPr>
          <p:cNvGrpSpPr/>
          <p:nvPr/>
        </p:nvGrpSpPr>
        <p:grpSpPr>
          <a:xfrm>
            <a:off x="2409740" y="1718928"/>
            <a:ext cx="7372154" cy="438912"/>
            <a:chOff x="2409740" y="1718928"/>
            <a:chExt cx="7372154" cy="438912"/>
          </a:xfrm>
        </p:grpSpPr>
        <p:sp>
          <p:nvSpPr>
            <p:cNvPr id="163" name="사각형: 둥근 모서리 5">
              <a:extLst>
                <a:ext uri="{FF2B5EF4-FFF2-40B4-BE49-F238E27FC236}">
                  <a16:creationId xmlns:a16="http://schemas.microsoft.com/office/drawing/2014/main" id="{06E4B3EC-12DA-072A-5FB3-4C21AA9D57A2}"/>
                </a:ext>
              </a:extLst>
            </p:cNvPr>
            <p:cNvSpPr/>
            <p:nvPr/>
          </p:nvSpPr>
          <p:spPr>
            <a:xfrm>
              <a:off x="2409740" y="1718928"/>
              <a:ext cx="7372154" cy="438912"/>
            </a:xfrm>
            <a:prstGeom prst="roundRect">
              <a:avLst>
                <a:gd name="adj" fmla="val 29167"/>
              </a:avLst>
            </a:prstGeom>
            <a:solidFill>
              <a:schemeClr val="bg1"/>
            </a:solidFill>
            <a:ln>
              <a:noFill/>
            </a:ln>
            <a:effectLst>
              <a:outerShdw blurRad="139700" dist="38100" dir="5400000" algn="t" rotWithShape="0">
                <a:srgbClr val="8FACFC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361950" latinLnBrk="0">
                <a:defRPr/>
              </a:pPr>
              <a:r>
                <a:rPr lang="ko-KR" altLang="en-US" sz="2000" b="1" i="1" kern="0" dirty="0">
                  <a:ln w="12700">
                    <a:noFill/>
                  </a:ln>
                  <a:solidFill>
                    <a:srgbClr val="00664E"/>
                  </a:solidFill>
                  <a:latin typeface="NanumSquare Neo OTF ExtraBold" pitchFamily="2" charset="-127"/>
                  <a:ea typeface="NanumSquare Neo OTF ExtraBold" pitchFamily="2" charset="-127"/>
                </a:rPr>
                <a:t>재미요소</a:t>
              </a:r>
              <a:endParaRPr lang="ko-KR" altLang="en-US" sz="1600" b="1" i="1" dirty="0">
                <a:solidFill>
                  <a:srgbClr val="00664E"/>
                </a:solidFill>
                <a:latin typeface="NanumSquare Neo OTF ExtraBold" pitchFamily="2" charset="-127"/>
                <a:ea typeface="NanumSquare Neo OTF ExtraBold" pitchFamily="2" charset="-127"/>
              </a:endParaRPr>
            </a:p>
          </p:txBody>
        </p:sp>
        <p:grpSp>
          <p:nvGrpSpPr>
            <p:cNvPr id="164" name="그룹 163">
              <a:extLst>
                <a:ext uri="{FF2B5EF4-FFF2-40B4-BE49-F238E27FC236}">
                  <a16:creationId xmlns:a16="http://schemas.microsoft.com/office/drawing/2014/main" id="{9262871F-518F-81CF-037B-737EB8BD91BF}"/>
                </a:ext>
              </a:extLst>
            </p:cNvPr>
            <p:cNvGrpSpPr/>
            <p:nvPr/>
          </p:nvGrpSpPr>
          <p:grpSpPr>
            <a:xfrm>
              <a:off x="2536232" y="1828656"/>
              <a:ext cx="245555" cy="219456"/>
              <a:chOff x="521208" y="438912"/>
              <a:chExt cx="245555" cy="219456"/>
            </a:xfrm>
          </p:grpSpPr>
          <p:sp>
            <p:nvSpPr>
              <p:cNvPr id="165" name="타원 164">
                <a:extLst>
                  <a:ext uri="{FF2B5EF4-FFF2-40B4-BE49-F238E27FC236}">
                    <a16:creationId xmlns:a16="http://schemas.microsoft.com/office/drawing/2014/main" id="{EED6615C-D0E7-20BB-B97A-A027430106DF}"/>
                  </a:ext>
                </a:extLst>
              </p:cNvPr>
              <p:cNvSpPr/>
              <p:nvPr/>
            </p:nvSpPr>
            <p:spPr>
              <a:xfrm>
                <a:off x="521208" y="438912"/>
                <a:ext cx="219456" cy="219456"/>
              </a:xfrm>
              <a:prstGeom prst="ellipse">
                <a:avLst/>
              </a:prstGeom>
              <a:noFill/>
              <a:ln>
                <a:solidFill>
                  <a:srgbClr val="00664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cxnSp>
            <p:nvCxnSpPr>
              <p:cNvPr id="166" name="직선 연결선 8">
                <a:extLst>
                  <a:ext uri="{FF2B5EF4-FFF2-40B4-BE49-F238E27FC236}">
                    <a16:creationId xmlns:a16="http://schemas.microsoft.com/office/drawing/2014/main" id="{FFD31253-1208-D22B-CBDB-3A56BFBEE41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1978" y="612918"/>
                <a:ext cx="54785" cy="45450"/>
              </a:xfrm>
              <a:prstGeom prst="line">
                <a:avLst/>
              </a:prstGeom>
              <a:ln w="12700">
                <a:solidFill>
                  <a:srgbClr val="0F1D4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FF677855-5630-EBFC-FADD-C5854F544EB5}"/>
              </a:ext>
            </a:extLst>
          </p:cNvPr>
          <p:cNvGrpSpPr/>
          <p:nvPr/>
        </p:nvGrpSpPr>
        <p:grpSpPr>
          <a:xfrm>
            <a:off x="2409740" y="3687777"/>
            <a:ext cx="7372154" cy="438912"/>
            <a:chOff x="2409740" y="1718928"/>
            <a:chExt cx="7372154" cy="438912"/>
          </a:xfrm>
        </p:grpSpPr>
        <p:sp>
          <p:nvSpPr>
            <p:cNvPr id="10" name="사각형: 둥근 모서리 5">
              <a:extLst>
                <a:ext uri="{FF2B5EF4-FFF2-40B4-BE49-F238E27FC236}">
                  <a16:creationId xmlns:a16="http://schemas.microsoft.com/office/drawing/2014/main" id="{E67E5196-89F4-B523-80A6-51628DDC192A}"/>
                </a:ext>
              </a:extLst>
            </p:cNvPr>
            <p:cNvSpPr/>
            <p:nvPr/>
          </p:nvSpPr>
          <p:spPr>
            <a:xfrm>
              <a:off x="2409740" y="1718928"/>
              <a:ext cx="7372154" cy="438912"/>
            </a:xfrm>
            <a:prstGeom prst="roundRect">
              <a:avLst>
                <a:gd name="adj" fmla="val 29167"/>
              </a:avLst>
            </a:prstGeom>
            <a:solidFill>
              <a:schemeClr val="bg1"/>
            </a:solidFill>
            <a:ln>
              <a:noFill/>
            </a:ln>
            <a:effectLst>
              <a:outerShdw blurRad="139700" dist="38100" dir="5400000" algn="t" rotWithShape="0">
                <a:srgbClr val="8FACFC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361950" latinLnBrk="0">
                <a:defRPr/>
              </a:pPr>
              <a:r>
                <a:rPr lang="ko-KR" altLang="en-US" sz="2000" b="1" i="1" kern="0" dirty="0" err="1">
                  <a:ln w="12700">
                    <a:noFill/>
                  </a:ln>
                  <a:solidFill>
                    <a:srgbClr val="00664E"/>
                  </a:solidFill>
                  <a:latin typeface="NanumSquare Neo OTF ExtraBold" pitchFamily="2" charset="-127"/>
                  <a:ea typeface="NanumSquare Neo OTF ExtraBold" pitchFamily="2" charset="-127"/>
                </a:rPr>
                <a:t>차별점</a:t>
              </a:r>
              <a:endParaRPr lang="ko-KR" altLang="en-US" sz="1600" b="1" i="1" dirty="0">
                <a:solidFill>
                  <a:srgbClr val="00664E"/>
                </a:solidFill>
                <a:latin typeface="NanumSquare Neo OTF ExtraBold" pitchFamily="2" charset="-127"/>
                <a:ea typeface="NanumSquare Neo OTF ExtraBold" pitchFamily="2" charset="-127"/>
              </a:endParaRPr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3F42FF12-043F-A9FA-7A36-6AC235F9D78F}"/>
                </a:ext>
              </a:extLst>
            </p:cNvPr>
            <p:cNvGrpSpPr/>
            <p:nvPr/>
          </p:nvGrpSpPr>
          <p:grpSpPr>
            <a:xfrm>
              <a:off x="2536232" y="1828656"/>
              <a:ext cx="245555" cy="219456"/>
              <a:chOff x="521208" y="438912"/>
              <a:chExt cx="245555" cy="219456"/>
            </a:xfrm>
          </p:grpSpPr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04DD5D48-882D-EC1A-3EE8-104AD9EEE512}"/>
                  </a:ext>
                </a:extLst>
              </p:cNvPr>
              <p:cNvSpPr/>
              <p:nvPr/>
            </p:nvSpPr>
            <p:spPr>
              <a:xfrm>
                <a:off x="521208" y="438912"/>
                <a:ext cx="219456" cy="219456"/>
              </a:xfrm>
              <a:prstGeom prst="ellipse">
                <a:avLst/>
              </a:prstGeom>
              <a:noFill/>
              <a:ln>
                <a:solidFill>
                  <a:srgbClr val="00664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cxnSp>
            <p:nvCxnSpPr>
              <p:cNvPr id="13" name="직선 연결선 8">
                <a:extLst>
                  <a:ext uri="{FF2B5EF4-FFF2-40B4-BE49-F238E27FC236}">
                    <a16:creationId xmlns:a16="http://schemas.microsoft.com/office/drawing/2014/main" id="{7F8F4FE5-3624-4E6B-3608-28186866E54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1978" y="612918"/>
                <a:ext cx="54785" cy="45450"/>
              </a:xfrm>
              <a:prstGeom prst="line">
                <a:avLst/>
              </a:prstGeom>
              <a:ln w="12700">
                <a:solidFill>
                  <a:srgbClr val="0F1D4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348940711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490</TotalTime>
  <Words>410</Words>
  <Application>Microsoft Macintosh PowerPoint</Application>
  <PresentationFormat>와이드스크린</PresentationFormat>
  <Paragraphs>102</Paragraphs>
  <Slides>11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11</vt:i4>
      </vt:variant>
    </vt:vector>
  </HeadingPairs>
  <TitlesOfParts>
    <vt:vector size="21" baseType="lpstr">
      <vt:lpstr>NanumSquare Neo OTF Light</vt:lpstr>
      <vt:lpstr>Wingdings</vt:lpstr>
      <vt:lpstr>NanumSquare Neo OTF Bold</vt:lpstr>
      <vt:lpstr>맑은 고딕</vt:lpstr>
      <vt:lpstr>NanumSquare Neo OTF ExtraBold</vt:lpstr>
      <vt:lpstr>NanumSquare Neo OTF Heavy</vt:lpstr>
      <vt:lpstr>Arial</vt:lpstr>
      <vt:lpstr>NanumSquare Neo OTF Regular</vt:lpstr>
      <vt:lpstr>1_Office 테마</vt:lpstr>
      <vt:lpstr>2_Office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Jung Eunsoo</cp:lastModifiedBy>
  <cp:revision>265</cp:revision>
  <dcterms:created xsi:type="dcterms:W3CDTF">2022-04-04T15:26:03Z</dcterms:created>
  <dcterms:modified xsi:type="dcterms:W3CDTF">2023-04-27T00:25:06Z</dcterms:modified>
</cp:coreProperties>
</file>